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26.xml" ContentType="application/vnd.openxmlformats-officedocument.presentationml.slide+xml"/>
  <Override PartName="/ppt/slides/slide473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549.xml" ContentType="application/vnd.openxmlformats-officedocument.presentationml.slide+xml"/>
  <Override PartName="/ppt/slides/slide596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s/slide451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527.xml" ContentType="application/vnd.openxmlformats-officedocument.presentationml.slide+xml"/>
  <Override PartName="/ppt/slides/slide574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505.xml" ContentType="application/vnd.openxmlformats-officedocument.presentationml.slide+xml"/>
  <Override PartName="/ppt/slides/slide552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48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467.xml" ContentType="application/vnd.openxmlformats-officedocument.presentationml.slide+xml"/>
  <Override PartName="/ppt/slides/slide530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445.xml" ContentType="application/vnd.openxmlformats-officedocument.presentationml.slide+xml"/>
  <Override PartName="/ppt/slides/slide492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423.xml" ContentType="application/vnd.openxmlformats-officedocument.presentationml.slide+xml"/>
  <Override PartName="/ppt/slides/slide470.xml" ContentType="application/vnd.openxmlformats-officedocument.presentationml.slide+xml"/>
  <Override PartName="/ppt/slides/slide568.xml" ContentType="application/vnd.openxmlformats-officedocument.presentationml.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401.xml" ContentType="application/vnd.openxmlformats-officedocument.presentationml.slide+xml"/>
  <Override PartName="/ppt/slides/slide546.xml" ContentType="application/vnd.openxmlformats-officedocument.presentationml.slide+xml"/>
  <Override PartName="/ppt/slides/slide593.xml" ContentType="application/vnd.openxmlformats-officedocument.presentationml.slide+xml"/>
  <Override PartName="/ppt/slides/slide240.xml" ContentType="application/vnd.openxmlformats-officedocument.presentationml.slide+xml"/>
  <Override PartName="/ppt/slides/slide338.xml" ContentType="application/vnd.openxmlformats-officedocument.presentationml.slide+xml"/>
  <Override PartName="/ppt/slides/slide385.xml" ContentType="application/vnd.openxmlformats-officedocument.presentationml.slide+xml"/>
  <Override PartName="/ppt/slides/slide524.xml" ContentType="application/vnd.openxmlformats-officedocument.presentationml.slide+xml"/>
  <Override PartName="/ppt/slides/slide571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39.xml" ContentType="application/vnd.openxmlformats-officedocument.presentationml.slide+xml"/>
  <Override PartName="/ppt/slides/slide486.xml" ContentType="application/vnd.openxmlformats-officedocument.presentationml.slide+xml"/>
  <Override PartName="/ppt/slides/slide502.xml" ContentType="application/vnd.openxmlformats-officedocument.presentationml.slide+xml"/>
  <Override PartName="/ppt/slides/slide278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417.xml" ContentType="application/vnd.openxmlformats-officedocument.presentationml.slide+xml"/>
  <Override PartName="/ppt/slides/slide46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42.xml" ContentType="application/vnd.openxmlformats-officedocument.presentationml.slide+xml"/>
  <Override PartName="/ppt/slides/slide587.xml" ContentType="application/vnd.openxmlformats-officedocument.presentationml.slide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s/slide234.xml" ContentType="application/vnd.openxmlformats-officedocument.presentationml.slide+xml"/>
  <Override PartName="/ppt/slides/slide281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357.xml" ContentType="application/vnd.openxmlformats-officedocument.presentationml.slide+xml"/>
  <Override PartName="/ppt/slides/slide420.xml" ContentType="application/vnd.openxmlformats-officedocument.presentationml.slide+xml"/>
  <Override PartName="/ppt/slides/slide518.xml" ContentType="application/vnd.openxmlformats-officedocument.presentationml.slide+xml"/>
  <Override PartName="/ppt/slides/slide565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543.xml" ContentType="application/vnd.openxmlformats-officedocument.presentationml.slide+xml"/>
  <Override PartName="/ppt/slides/slide590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458.xml" ContentType="application/vnd.openxmlformats-officedocument.presentationml.slide+xml"/>
  <Override PartName="/ppt/slides/slide521.xml" ContentType="application/vnd.openxmlformats-officedocument.presentationml.slide+xml"/>
  <Override PartName="/ppt/slides/slide7.xml" ContentType="application/vnd.openxmlformats-officedocument.presentationml.slide+xml"/>
  <Override PartName="/ppt/slides/slide297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52.xml" ContentType="application/vnd.openxmlformats-officedocument.presentationml.slide+xml"/>
  <Override PartName="/ppt/slides/slide436.xml" ContentType="application/vnd.openxmlformats-officedocument.presentationml.slide+xml"/>
  <Override PartName="/ppt/slides/slide483.xml" ContentType="application/vnd.openxmlformats-officedocument.presentationml.slide+xml"/>
  <Override PartName="/ppt/slides/slide130.xml" ContentType="application/vnd.openxmlformats-officedocument.presentationml.slide+xml"/>
  <Override PartName="/ppt/slides/slide228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461.xml" ContentType="application/vnd.openxmlformats-officedocument.presentationml.slide+xml"/>
  <Override PartName="/ppt/slides/slide559.xml" ContentType="application/vnd.openxmlformats-officedocument.presentationml.slide+xml"/>
  <Override PartName="/ppt/slides/slide35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537.xml" ContentType="application/vnd.openxmlformats-officedocument.presentationml.slide+xml"/>
  <Override PartName="/ppt/slides/slide584.xml" ContentType="application/vnd.openxmlformats-officedocument.presentationml.slide+xml"/>
  <Override PartName="/ppt/slides/slide600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168.xml" ContentType="application/vnd.openxmlformats-officedocument.presentationml.slide+xml"/>
  <Override PartName="/ppt/slides/slide231.xml" ContentType="application/vnd.openxmlformats-officedocument.presentationml.slide+xml"/>
  <Override PartName="/ppt/slides/slide515.xml" ContentType="application/vnd.openxmlformats-officedocument.presentationml.slide+xml"/>
  <Override PartName="/ppt/slides/slide562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499.xml" ContentType="application/vnd.openxmlformats-officedocument.presentationml.slide+xml"/>
  <Override PartName="/ppt/slides/slide540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477.xml" ContentType="application/vnd.openxmlformats-officedocument.presentationml.slide+xml"/>
  <Override PartName="/ppt/slides/slide124.xml" ContentType="application/vnd.openxmlformats-officedocument.presentationml.slide+xml"/>
  <Override PartName="/ppt/slides/slide171.xml" ContentType="application/vnd.openxmlformats-officedocument.presentationml.slide+xml"/>
  <Override PartName="/ppt/slides/slide26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55.xml" ContentType="application/vnd.openxmlformats-officedocument.presentationml.slide+xml"/>
  <Override PartName="/ppt/slides/slide4.xml" ContentType="application/vnd.openxmlformats-officedocument.presentationml.slide+xml"/>
  <Override PartName="/ppt/slides/slide54.xml" ContentType="application/vnd.openxmlformats-officedocument.presentationml.slide+xml"/>
  <Override PartName="/ppt/slides/slide102.xml" ContentType="application/vnd.openxmlformats-officedocument.presentationml.slide+xml"/>
  <Override PartName="/ppt/slides/slide247.xml" ContentType="application/vnd.openxmlformats-officedocument.presentationml.slide+xml"/>
  <Override PartName="/ppt/slides/slide294.xml" ContentType="application/vnd.openxmlformats-officedocument.presentationml.slide+xml"/>
  <Override PartName="/ppt/slides/slide433.xml" ContentType="application/vnd.openxmlformats-officedocument.presentationml.slide+xml"/>
  <Override PartName="/ppt/slides/slide480.xml" ContentType="application/vnd.openxmlformats-officedocument.presentationml.slide+xml"/>
  <Override PartName="/ppt/slides/slide57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slides/slide509.xml" ContentType="application/vnd.openxmlformats-officedocument.presentationml.slide+xml"/>
  <Override PartName="/ppt/slides/slide556.xml" ContentType="application/vnd.openxmlformats-officedocument.presentationml.slide+xml"/>
  <Override PartName="/ppt/slides/slide32.xml" ContentType="application/vnd.openxmlformats-officedocument.presentationml.slide+xml"/>
  <Override PartName="/ppt/slides/slide348.xml" ContentType="application/vnd.openxmlformats-officedocument.presentationml.slide+xml"/>
  <Override PartName="/ppt/slides/slide395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187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534.xml" ContentType="application/vnd.openxmlformats-officedocument.presentationml.slide+xml"/>
  <Override PartName="/ppt/slides/slide581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512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304.xml" ContentType="application/vnd.openxmlformats-officedocument.presentationml.slide+xml"/>
  <Override PartName="/ppt/slides/slide351.xml" ContentType="application/vnd.openxmlformats-officedocument.presentationml.slide+xml"/>
  <Override PartName="/ppt/slides/slide449.xml" ContentType="application/vnd.openxmlformats-officedocument.presentationml.slide+xml"/>
  <Override PartName="/ppt/slides/slide496.xml" ContentType="application/vnd.openxmlformats-officedocument.presentationml.slide+xml"/>
  <Override PartName="/ppt/slides/slide143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427.xml" ContentType="application/vnd.openxmlformats-officedocument.presentationml.slide+xml"/>
  <Override PartName="/ppt/slides/slide463.xml" ContentType="application/vnd.openxmlformats-officedocument.presentationml.slide+xml"/>
  <Override PartName="/ppt/slides/slide474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slides/slide452.xml" ContentType="application/vnd.openxmlformats-officedocument.presentationml.slide+xml"/>
  <Override PartName="/ppt/slides/slide539.xml" ContentType="application/vnd.openxmlformats-officedocument.presentationml.slide+xml"/>
  <Override PartName="/ppt/slides/slide586.xml" ContentType="application/vnd.openxmlformats-officedocument.presentationml.slide+xml"/>
  <Override PartName="/ppt/slides/slide597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s/slide441.xml" ContentType="application/vnd.openxmlformats-officedocument.presentationml.slide+xml"/>
  <Override PartName="/ppt/slides/slide528.xml" ContentType="application/vnd.openxmlformats-officedocument.presentationml.slide+xml"/>
  <Override PartName="/ppt/slides/slide575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30.xml" ContentType="application/vnd.openxmlformats-officedocument.presentationml.slide+xml"/>
  <Override PartName="/ppt/slides/slide517.xml" ContentType="application/vnd.openxmlformats-officedocument.presentationml.slide+xml"/>
  <Override PartName="/ppt/slides/slide564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506.xml" ContentType="application/vnd.openxmlformats-officedocument.presentationml.slide+xml"/>
  <Override PartName="/ppt/slides/slide553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479.xml" ContentType="application/vnd.openxmlformats-officedocument.presentationml.slide+xml"/>
  <Override PartName="/ppt/slides/slide531.xml" ContentType="application/vnd.openxmlformats-officedocument.presentationml.slide+xml"/>
  <Override PartName="/ppt/slides/slide54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468.xml" ContentType="application/vnd.openxmlformats-officedocument.presentationml.slide+xml"/>
  <Override PartName="/ppt/slides/slide520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ppt/slides/slide446.xml" ContentType="application/vnd.openxmlformats-officedocument.presentationml.slide+xml"/>
  <Override PartName="/ppt/slides/slide457.xml" ContentType="application/vnd.openxmlformats-officedocument.presentationml.slide+xml"/>
  <Override PartName="/ppt/slides/slide493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s/slide435.xml" ContentType="application/vnd.openxmlformats-officedocument.presentationml.slide+xml"/>
  <Override PartName="/ppt/slides/slide48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424.xml" ContentType="application/vnd.openxmlformats-officedocument.presentationml.slide+xml"/>
  <Override PartName="/ppt/slides/slide471.xml" ContentType="application/vnd.openxmlformats-officedocument.presentationml.slide+xml"/>
  <Override PartName="/ppt/slides/slide558.xml" ContentType="application/vnd.openxmlformats-officedocument.presentationml.slide+xml"/>
  <Override PartName="/ppt/slides/slide569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Override PartName="/ppt/slides/slide460.xml" ContentType="application/vnd.openxmlformats-officedocument.presentationml.slide+xml"/>
  <Override PartName="/ppt/slides/slide547.xml" ContentType="application/vnd.openxmlformats-officedocument.presentationml.slide+xml"/>
  <Override PartName="/ppt/slides/slide59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536.xml" ContentType="application/vnd.openxmlformats-officedocument.presentationml.slide+xml"/>
  <Override PartName="/ppt/slides/slide583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s/slide514.xml" ContentType="application/vnd.openxmlformats-officedocument.presentationml.slide+xml"/>
  <Override PartName="/ppt/slides/slide525.xml" ContentType="application/vnd.openxmlformats-officedocument.presentationml.slide+xml"/>
  <Override PartName="/ppt/slides/slide561.xml" ContentType="application/vnd.openxmlformats-officedocument.presentationml.slide+xml"/>
  <Override PartName="/ppt/slides/slide572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498.xml" ContentType="application/vnd.openxmlformats-officedocument.presentationml.slide+xml"/>
  <Override PartName="/ppt/slides/slide503.xml" ContentType="application/vnd.openxmlformats-officedocument.presentationml.slide+xml"/>
  <Override PartName="/ppt/slides/slide550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487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429.xml" ContentType="application/vnd.openxmlformats-officedocument.presentationml.slide+xml"/>
  <Override PartName="/ppt/slides/slide465.xml" ContentType="application/vnd.openxmlformats-officedocument.presentationml.slide+xml"/>
  <Override PartName="/ppt/slides/slide476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454.xml" ContentType="application/vnd.openxmlformats-officedocument.presentationml.slide+xml"/>
  <Override PartName="/ppt/slides/slide599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s/slide443.xml" ContentType="application/vnd.openxmlformats-officedocument.presentationml.slide+xml"/>
  <Override PartName="/ppt/slides/slide490.xml" ContentType="application/vnd.openxmlformats-officedocument.presentationml.slide+xml"/>
  <Override PartName="/ppt/slides/slide577.xml" ContentType="application/vnd.openxmlformats-officedocument.presentationml.slide+xml"/>
  <Override PartName="/ppt/slides/slide588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Override PartName="/ppt/slides/slide421.xml" ContentType="application/vnd.openxmlformats-officedocument.presentationml.slide+xml"/>
  <Override PartName="/ppt/slides/slide432.xml" ContentType="application/vnd.openxmlformats-officedocument.presentationml.slide+xml"/>
  <Override PartName="/ppt/slides/slide519.xml" ContentType="application/vnd.openxmlformats-officedocument.presentationml.slide+xml"/>
  <Override PartName="/ppt/slides/slide566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508.xml" ContentType="application/vnd.openxmlformats-officedocument.presentationml.slide+xml"/>
  <Override PartName="/ppt/slides/slide555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533.xml" ContentType="application/vnd.openxmlformats-officedocument.presentationml.slide+xml"/>
  <Override PartName="/ppt/slides/slide544.xml" ContentType="application/vnd.openxmlformats-officedocument.presentationml.slide+xml"/>
  <Override PartName="/ppt/slides/slide580.xml" ContentType="application/vnd.openxmlformats-officedocument.presentationml.slide+xml"/>
  <Override PartName="/ppt/slides/slide591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522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448.xml" ContentType="application/vnd.openxmlformats-officedocument.presentationml.slide+xml"/>
  <Override PartName="/ppt/slides/slide459.xml" ContentType="application/vnd.openxmlformats-officedocument.presentationml.slide+xml"/>
  <Override PartName="/ppt/slides/slide495.xml" ContentType="application/vnd.openxmlformats-officedocument.presentationml.slide+xml"/>
  <Override PartName="/ppt/slides/slide51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437.xml" ContentType="application/vnd.openxmlformats-officedocument.presentationml.slide+xml"/>
  <Override PartName="/ppt/slides/slide484.xml" ContentType="application/vnd.openxmlformats-officedocument.presentationml.slide+xml"/>
  <Override PartName="/ppt/slides/slide50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462.xml" ContentType="application/vnd.openxmlformats-officedocument.presentationml.slide+xml"/>
  <Override PartName="/ppt/slides/slide601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440.xml" ContentType="application/vnd.openxmlformats-officedocument.presentationml.slide+xml"/>
  <Override PartName="/ppt/slides/slide538.xml" ContentType="application/vnd.openxmlformats-officedocument.presentationml.slide+xml"/>
  <Override PartName="/ppt/slides/slide585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516.xml" ContentType="application/vnd.openxmlformats-officedocument.presentationml.slide+xml"/>
  <Override PartName="/ppt/slides/slide563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541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478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456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s/slide57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434.xml" ContentType="application/vnd.openxmlformats-officedocument.presentationml.slide+xml"/>
  <Override PartName="/ppt/slides/slide481.xml" ContentType="application/vnd.openxmlformats-officedocument.presentationml.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slides/slide557.xml" ContentType="application/vnd.openxmlformats-officedocument.presentationml.slide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535.xml" ContentType="application/vnd.openxmlformats-officedocument.presentationml.slide+xml"/>
  <Override PartName="/ppt/slides/slide58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327.xml" ContentType="application/vnd.openxmlformats-officedocument.presentationml.slide+xml"/>
  <Override PartName="/ppt/slides/slide374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513.xml" ContentType="application/vnd.openxmlformats-officedocument.presentationml.slide+xml"/>
  <Override PartName="/ppt/slides/slide56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7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428.xml" ContentType="application/vnd.openxmlformats-officedocument.presentationml.slide+xml"/>
  <Override PartName="/ppt/slides/slide475.xml" ContentType="application/vnd.openxmlformats-officedocument.presentationml.slide+xml"/>
  <Override PartName="/ppt/slides/slide122.xml" ContentType="application/vnd.openxmlformats-officedocument.presentationml.slide+xml"/>
  <Override PartName="/ppt/slides/slide267.xml" ContentType="application/vnd.openxmlformats-officedocument.presentationml.slide+xml"/>
  <Override PartName="/ppt/slides/slide598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406.xml" ContentType="application/vnd.openxmlformats-officedocument.presentationml.slide+xml"/>
  <Override PartName="/ppt/slides/slide453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s/slide245.xml" ContentType="application/vnd.openxmlformats-officedocument.presentationml.slide+xml"/>
  <Override PartName="/ppt/slides/slide292.xml" ContentType="application/vnd.openxmlformats-officedocument.presentationml.slide+xml"/>
  <Override PartName="/ppt/slides/slide431.xml" ContentType="application/vnd.openxmlformats-officedocument.presentationml.slide+xml"/>
  <Override PartName="/ppt/slides/slide529.xml" ContentType="application/vnd.openxmlformats-officedocument.presentationml.slide+xml"/>
  <Override PartName="/ppt/slides/slide576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68.xml" ContentType="application/vnd.openxmlformats-officedocument.presentationml.slide+xml"/>
  <Override PartName="/ppt/slides/slide507.xml" ContentType="application/vnd.openxmlformats-officedocument.presentationml.slide+xml"/>
  <Override PartName="/ppt/slides/slide554.xml" ContentType="application/vnd.openxmlformats-officedocument.presentationml.slide+xml"/>
  <Override PartName="/ppt/slides/slide30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469.xml" ContentType="application/vnd.openxmlformats-officedocument.presentationml.slide+xml"/>
  <Override PartName="/ppt/slides/slide532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510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302.xml" ContentType="application/vnd.openxmlformats-officedocument.presentationml.slide+xml"/>
  <Override PartName="/ppt/slides/slide447.xml" ContentType="application/vnd.openxmlformats-officedocument.presentationml.slide+xml"/>
  <Override PartName="/ppt/slides/slide494.xml" ContentType="application/vnd.openxmlformats-officedocument.presentationml.slide+xml"/>
  <Override PartName="/ppt/slides/slide141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25.xml" ContentType="application/vnd.openxmlformats-officedocument.presentationml.slide+xml"/>
  <Override PartName="/ppt/slides/slide472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217.xml" ContentType="application/vnd.openxmlformats-officedocument.presentationml.slide+xml"/>
  <Override PartName="/ppt/slides/slide264.xml" ContentType="application/vnd.openxmlformats-officedocument.presentationml.slide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slides/slide403.xml" ContentType="application/vnd.openxmlformats-officedocument.presentationml.slide+xml"/>
  <Override PartName="/ppt/slides/slide450.xml" ContentType="application/vnd.openxmlformats-officedocument.presentationml.slide+xml"/>
  <Override PartName="/ppt/slides/slide548.xml" ContentType="application/vnd.openxmlformats-officedocument.presentationml.slide+xml"/>
  <Override PartName="/ppt/slides/slide595.xml" ContentType="application/vnd.openxmlformats-officedocument.presentationml.slide+xml"/>
  <Override PartName="/ppt/slides/slide242.xml" ContentType="application/vnd.openxmlformats-officedocument.presentationml.slide+xml"/>
  <Override PartName="/ppt/slides/slide387.xml" ContentType="application/vnd.openxmlformats-officedocument.presentationml.slide+xml"/>
  <Override PartName="/ppt/slides/slide526.xml" ContentType="application/vnd.openxmlformats-officedocument.presentationml.slide+xml"/>
  <Override PartName="/ppt/slides/slide57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s/slide179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488.xml" ContentType="application/vnd.openxmlformats-officedocument.presentationml.slide+xml"/>
  <Override PartName="/ppt/slides/slide504.xml" ContentType="application/vnd.openxmlformats-officedocument.presentationml.slide+xml"/>
  <Override PartName="/ppt/slides/slide551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35.xml" ContentType="application/vnd.openxmlformats-officedocument.presentationml.slide+xml"/>
  <Override PartName="/ppt/slides/slide182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46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444.xml" ContentType="application/vnd.openxmlformats-officedocument.presentationml.slide+xml"/>
  <Override PartName="/ppt/slides/slide491.xml" ContentType="application/vnd.openxmlformats-officedocument.presentationml.slide+xml"/>
  <Override PartName="/ppt/slides/slide589.xml" ContentType="application/vnd.openxmlformats-officedocument.presentationml.slide+xml"/>
  <Override PartName="/ppt/slides/slide18.xml" ContentType="application/vnd.openxmlformats-officedocument.presentationml.slide+xml"/>
  <Override PartName="/ppt/slides/slide65.xml" ContentType="application/vnd.openxmlformats-officedocument.presentationml.slide+xml"/>
  <Override PartName="/ppt/slides/slide236.xml" ContentType="application/vnd.openxmlformats-officedocument.presentationml.slide+xml"/>
  <Override PartName="/ppt/slides/slide283.xml" ContentType="application/vnd.openxmlformats-officedocument.presentationml.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422.xml" ContentType="application/vnd.openxmlformats-officedocument.presentationml.slide+xml"/>
  <Override PartName="/ppt/slides/slide567.xml" ContentType="application/vnd.openxmlformats-officedocument.presentationml.slide+xml"/>
  <Override PartName="/ppt/theme/theme1.xml" ContentType="application/vnd.openxmlformats-officedocument.them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59.xml" ContentType="application/vnd.openxmlformats-officedocument.presentationml.slide+xml"/>
  <Override PartName="/ppt/slides/slide400.xml" ContentType="application/vnd.openxmlformats-officedocument.presentationml.slide+xml"/>
  <Override PartName="/ppt/slides/slide545.xml" ContentType="application/vnd.openxmlformats-officedocument.presentationml.slide+xml"/>
  <Override PartName="/ppt/slides/slide592.xml" ContentType="application/vnd.openxmlformats-officedocument.presentationml.slide+xml"/>
  <Override PartName="/ppt/slides/slide21.xml" ContentType="application/vnd.openxmlformats-officedocument.presentationml.slide+xml"/>
  <Override PartName="/ppt/slides/slide198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523.xml" ContentType="application/vnd.openxmlformats-officedocument.presentationml.slide+xml"/>
  <Override PartName="/ppt/slides/slide570.xml" ContentType="application/vnd.openxmlformats-officedocument.presentationml.slide+xml"/>
  <Override PartName="/ppt/slides/slide299.xml" ContentType="application/vnd.openxmlformats-officedocument.presentationml.slide+xml"/>
  <Override PartName="/ppt/slides/slide315.xml" ContentType="application/vnd.openxmlformats-officedocument.presentationml.slide+xml"/>
  <Override PartName="/ppt/slides/slide362.xml" ContentType="application/vnd.openxmlformats-officedocument.presentationml.slide+xml"/>
  <Override PartName="/ppt/slides/slide501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54.xml" ContentType="application/vnd.openxmlformats-officedocument.presentationml.slide+xml"/>
  <Override PartName="/ppt/slides/slide340.xml" ContentType="application/vnd.openxmlformats-officedocument.presentationml.slide+xml"/>
  <Override PartName="/ppt/slides/slide438.xml" ContentType="application/vnd.openxmlformats-officedocument.presentationml.slide+xml"/>
  <Override PartName="/ppt/slides/slide485.xml" ContentType="application/vnd.openxmlformats-officedocument.presentationml.sl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771" r:id="rId23"/>
    <p:sldId id="772" r:id="rId24"/>
    <p:sldId id="773" r:id="rId25"/>
    <p:sldId id="774" r:id="rId26"/>
    <p:sldId id="775" r:id="rId27"/>
    <p:sldId id="776" r:id="rId28"/>
    <p:sldId id="777" r:id="rId29"/>
    <p:sldId id="778" r:id="rId30"/>
    <p:sldId id="779" r:id="rId31"/>
    <p:sldId id="780" r:id="rId32"/>
    <p:sldId id="781" r:id="rId33"/>
    <p:sldId id="782" r:id="rId34"/>
    <p:sldId id="783" r:id="rId35"/>
    <p:sldId id="784" r:id="rId36"/>
    <p:sldId id="785" r:id="rId37"/>
    <p:sldId id="786" r:id="rId38"/>
    <p:sldId id="787" r:id="rId39"/>
    <p:sldId id="788" r:id="rId40"/>
    <p:sldId id="789" r:id="rId41"/>
    <p:sldId id="790" r:id="rId42"/>
    <p:sldId id="791" r:id="rId43"/>
    <p:sldId id="792" r:id="rId44"/>
    <p:sldId id="793" r:id="rId45"/>
    <p:sldId id="794" r:id="rId46"/>
    <p:sldId id="795" r:id="rId47"/>
    <p:sldId id="796" r:id="rId48"/>
    <p:sldId id="797" r:id="rId49"/>
    <p:sldId id="798" r:id="rId50"/>
    <p:sldId id="799" r:id="rId51"/>
    <p:sldId id="800" r:id="rId52"/>
    <p:sldId id="801" r:id="rId53"/>
    <p:sldId id="802" r:id="rId54"/>
    <p:sldId id="803" r:id="rId55"/>
    <p:sldId id="804" r:id="rId56"/>
    <p:sldId id="805" r:id="rId57"/>
    <p:sldId id="806" r:id="rId58"/>
    <p:sldId id="807" r:id="rId59"/>
    <p:sldId id="808" r:id="rId60"/>
    <p:sldId id="809" r:id="rId61"/>
    <p:sldId id="711" r:id="rId62"/>
    <p:sldId id="712" r:id="rId63"/>
    <p:sldId id="713" r:id="rId64"/>
    <p:sldId id="714" r:id="rId65"/>
    <p:sldId id="715" r:id="rId66"/>
    <p:sldId id="716" r:id="rId67"/>
    <p:sldId id="717" r:id="rId68"/>
    <p:sldId id="718" r:id="rId69"/>
    <p:sldId id="719" r:id="rId70"/>
    <p:sldId id="720" r:id="rId71"/>
    <p:sldId id="721" r:id="rId72"/>
    <p:sldId id="722" r:id="rId73"/>
    <p:sldId id="723" r:id="rId74"/>
    <p:sldId id="724" r:id="rId75"/>
    <p:sldId id="725" r:id="rId76"/>
    <p:sldId id="726" r:id="rId77"/>
    <p:sldId id="727" r:id="rId78"/>
    <p:sldId id="728" r:id="rId79"/>
    <p:sldId id="729" r:id="rId80"/>
    <p:sldId id="730" r:id="rId81"/>
    <p:sldId id="731" r:id="rId82"/>
    <p:sldId id="732" r:id="rId83"/>
    <p:sldId id="733" r:id="rId84"/>
    <p:sldId id="734" r:id="rId85"/>
    <p:sldId id="735" r:id="rId86"/>
    <p:sldId id="736" r:id="rId87"/>
    <p:sldId id="737" r:id="rId88"/>
    <p:sldId id="738" r:id="rId89"/>
    <p:sldId id="739" r:id="rId90"/>
    <p:sldId id="740" r:id="rId91"/>
    <p:sldId id="741" r:id="rId92"/>
    <p:sldId id="742" r:id="rId93"/>
    <p:sldId id="743" r:id="rId94"/>
    <p:sldId id="744" r:id="rId95"/>
    <p:sldId id="745" r:id="rId96"/>
    <p:sldId id="746" r:id="rId97"/>
    <p:sldId id="747" r:id="rId98"/>
    <p:sldId id="748" r:id="rId99"/>
    <p:sldId id="749" r:id="rId100"/>
    <p:sldId id="750" r:id="rId101"/>
    <p:sldId id="751" r:id="rId102"/>
    <p:sldId id="752" r:id="rId103"/>
    <p:sldId id="753" r:id="rId104"/>
    <p:sldId id="754" r:id="rId105"/>
    <p:sldId id="755" r:id="rId106"/>
    <p:sldId id="756" r:id="rId107"/>
    <p:sldId id="757" r:id="rId108"/>
    <p:sldId id="758" r:id="rId109"/>
    <p:sldId id="759" r:id="rId110"/>
    <p:sldId id="760" r:id="rId111"/>
    <p:sldId id="761" r:id="rId112"/>
    <p:sldId id="762" r:id="rId113"/>
    <p:sldId id="763" r:id="rId114"/>
    <p:sldId id="764" r:id="rId115"/>
    <p:sldId id="765" r:id="rId116"/>
    <p:sldId id="766" r:id="rId117"/>
    <p:sldId id="767" r:id="rId118"/>
    <p:sldId id="768" r:id="rId119"/>
    <p:sldId id="769" r:id="rId120"/>
    <p:sldId id="770" r:id="rId121"/>
    <p:sldId id="651" r:id="rId122"/>
    <p:sldId id="652" r:id="rId123"/>
    <p:sldId id="653" r:id="rId124"/>
    <p:sldId id="654" r:id="rId125"/>
    <p:sldId id="655" r:id="rId126"/>
    <p:sldId id="656" r:id="rId127"/>
    <p:sldId id="657" r:id="rId128"/>
    <p:sldId id="658" r:id="rId129"/>
    <p:sldId id="659" r:id="rId130"/>
    <p:sldId id="660" r:id="rId131"/>
    <p:sldId id="661" r:id="rId132"/>
    <p:sldId id="662" r:id="rId133"/>
    <p:sldId id="663" r:id="rId134"/>
    <p:sldId id="664" r:id="rId135"/>
    <p:sldId id="665" r:id="rId136"/>
    <p:sldId id="666" r:id="rId137"/>
    <p:sldId id="667" r:id="rId138"/>
    <p:sldId id="668" r:id="rId139"/>
    <p:sldId id="669" r:id="rId140"/>
    <p:sldId id="670" r:id="rId141"/>
    <p:sldId id="671" r:id="rId142"/>
    <p:sldId id="672" r:id="rId143"/>
    <p:sldId id="673" r:id="rId144"/>
    <p:sldId id="674" r:id="rId145"/>
    <p:sldId id="675" r:id="rId146"/>
    <p:sldId id="676" r:id="rId147"/>
    <p:sldId id="677" r:id="rId148"/>
    <p:sldId id="678" r:id="rId149"/>
    <p:sldId id="679" r:id="rId150"/>
    <p:sldId id="680" r:id="rId151"/>
    <p:sldId id="681" r:id="rId152"/>
    <p:sldId id="682" r:id="rId153"/>
    <p:sldId id="683" r:id="rId154"/>
    <p:sldId id="684" r:id="rId155"/>
    <p:sldId id="685" r:id="rId156"/>
    <p:sldId id="686" r:id="rId157"/>
    <p:sldId id="687" r:id="rId158"/>
    <p:sldId id="688" r:id="rId159"/>
    <p:sldId id="689" r:id="rId160"/>
    <p:sldId id="690" r:id="rId161"/>
    <p:sldId id="691" r:id="rId162"/>
    <p:sldId id="692" r:id="rId163"/>
    <p:sldId id="693" r:id="rId164"/>
    <p:sldId id="694" r:id="rId165"/>
    <p:sldId id="695" r:id="rId166"/>
    <p:sldId id="696" r:id="rId167"/>
    <p:sldId id="697" r:id="rId168"/>
    <p:sldId id="698" r:id="rId169"/>
    <p:sldId id="699" r:id="rId170"/>
    <p:sldId id="700" r:id="rId171"/>
    <p:sldId id="701" r:id="rId172"/>
    <p:sldId id="702" r:id="rId173"/>
    <p:sldId id="703" r:id="rId174"/>
    <p:sldId id="704" r:id="rId175"/>
    <p:sldId id="705" r:id="rId176"/>
    <p:sldId id="706" r:id="rId177"/>
    <p:sldId id="707" r:id="rId178"/>
    <p:sldId id="708" r:id="rId179"/>
    <p:sldId id="709" r:id="rId180"/>
    <p:sldId id="710" r:id="rId181"/>
    <p:sldId id="591" r:id="rId182"/>
    <p:sldId id="592" r:id="rId183"/>
    <p:sldId id="593" r:id="rId184"/>
    <p:sldId id="594" r:id="rId185"/>
    <p:sldId id="595" r:id="rId186"/>
    <p:sldId id="596" r:id="rId187"/>
    <p:sldId id="597" r:id="rId188"/>
    <p:sldId id="598" r:id="rId189"/>
    <p:sldId id="599" r:id="rId190"/>
    <p:sldId id="600" r:id="rId191"/>
    <p:sldId id="601" r:id="rId192"/>
    <p:sldId id="602" r:id="rId193"/>
    <p:sldId id="603" r:id="rId194"/>
    <p:sldId id="604" r:id="rId195"/>
    <p:sldId id="605" r:id="rId196"/>
    <p:sldId id="606" r:id="rId197"/>
    <p:sldId id="607" r:id="rId198"/>
    <p:sldId id="608" r:id="rId199"/>
    <p:sldId id="609" r:id="rId200"/>
    <p:sldId id="610" r:id="rId201"/>
    <p:sldId id="611" r:id="rId202"/>
    <p:sldId id="612" r:id="rId203"/>
    <p:sldId id="613" r:id="rId204"/>
    <p:sldId id="614" r:id="rId205"/>
    <p:sldId id="615" r:id="rId206"/>
    <p:sldId id="616" r:id="rId207"/>
    <p:sldId id="617" r:id="rId208"/>
    <p:sldId id="618" r:id="rId209"/>
    <p:sldId id="619" r:id="rId210"/>
    <p:sldId id="620" r:id="rId211"/>
    <p:sldId id="621" r:id="rId212"/>
    <p:sldId id="622" r:id="rId213"/>
    <p:sldId id="623" r:id="rId214"/>
    <p:sldId id="624" r:id="rId215"/>
    <p:sldId id="625" r:id="rId216"/>
    <p:sldId id="626" r:id="rId217"/>
    <p:sldId id="627" r:id="rId218"/>
    <p:sldId id="628" r:id="rId219"/>
    <p:sldId id="629" r:id="rId220"/>
    <p:sldId id="630" r:id="rId221"/>
    <p:sldId id="631" r:id="rId222"/>
    <p:sldId id="632" r:id="rId223"/>
    <p:sldId id="633" r:id="rId224"/>
    <p:sldId id="634" r:id="rId225"/>
    <p:sldId id="635" r:id="rId226"/>
    <p:sldId id="636" r:id="rId227"/>
    <p:sldId id="637" r:id="rId228"/>
    <p:sldId id="638" r:id="rId229"/>
    <p:sldId id="639" r:id="rId230"/>
    <p:sldId id="640" r:id="rId231"/>
    <p:sldId id="641" r:id="rId232"/>
    <p:sldId id="642" r:id="rId233"/>
    <p:sldId id="643" r:id="rId234"/>
    <p:sldId id="644" r:id="rId235"/>
    <p:sldId id="645" r:id="rId236"/>
    <p:sldId id="646" r:id="rId237"/>
    <p:sldId id="647" r:id="rId238"/>
    <p:sldId id="648" r:id="rId239"/>
    <p:sldId id="649" r:id="rId240"/>
    <p:sldId id="650" r:id="rId241"/>
    <p:sldId id="531" r:id="rId242"/>
    <p:sldId id="532" r:id="rId243"/>
    <p:sldId id="533" r:id="rId244"/>
    <p:sldId id="534" r:id="rId245"/>
    <p:sldId id="535" r:id="rId246"/>
    <p:sldId id="536" r:id="rId247"/>
    <p:sldId id="537" r:id="rId248"/>
    <p:sldId id="538" r:id="rId249"/>
    <p:sldId id="539" r:id="rId250"/>
    <p:sldId id="540" r:id="rId251"/>
    <p:sldId id="541" r:id="rId252"/>
    <p:sldId id="542" r:id="rId253"/>
    <p:sldId id="543" r:id="rId254"/>
    <p:sldId id="544" r:id="rId255"/>
    <p:sldId id="545" r:id="rId256"/>
    <p:sldId id="546" r:id="rId257"/>
    <p:sldId id="547" r:id="rId258"/>
    <p:sldId id="548" r:id="rId259"/>
    <p:sldId id="549" r:id="rId260"/>
    <p:sldId id="550" r:id="rId261"/>
    <p:sldId id="551" r:id="rId262"/>
    <p:sldId id="552" r:id="rId263"/>
    <p:sldId id="553" r:id="rId264"/>
    <p:sldId id="554" r:id="rId265"/>
    <p:sldId id="555" r:id="rId266"/>
    <p:sldId id="556" r:id="rId267"/>
    <p:sldId id="557" r:id="rId268"/>
    <p:sldId id="558" r:id="rId269"/>
    <p:sldId id="559" r:id="rId270"/>
    <p:sldId id="560" r:id="rId271"/>
    <p:sldId id="561" r:id="rId272"/>
    <p:sldId id="562" r:id="rId273"/>
    <p:sldId id="563" r:id="rId274"/>
    <p:sldId id="564" r:id="rId275"/>
    <p:sldId id="565" r:id="rId276"/>
    <p:sldId id="566" r:id="rId277"/>
    <p:sldId id="567" r:id="rId278"/>
    <p:sldId id="568" r:id="rId279"/>
    <p:sldId id="569" r:id="rId280"/>
    <p:sldId id="570" r:id="rId281"/>
    <p:sldId id="571" r:id="rId282"/>
    <p:sldId id="572" r:id="rId283"/>
    <p:sldId id="573" r:id="rId284"/>
    <p:sldId id="574" r:id="rId285"/>
    <p:sldId id="575" r:id="rId286"/>
    <p:sldId id="576" r:id="rId287"/>
    <p:sldId id="577" r:id="rId288"/>
    <p:sldId id="578" r:id="rId289"/>
    <p:sldId id="579" r:id="rId290"/>
    <p:sldId id="580" r:id="rId291"/>
    <p:sldId id="581" r:id="rId292"/>
    <p:sldId id="582" r:id="rId293"/>
    <p:sldId id="583" r:id="rId294"/>
    <p:sldId id="584" r:id="rId295"/>
    <p:sldId id="585" r:id="rId296"/>
    <p:sldId id="586" r:id="rId297"/>
    <p:sldId id="587" r:id="rId298"/>
    <p:sldId id="588" r:id="rId299"/>
    <p:sldId id="589" r:id="rId300"/>
    <p:sldId id="590" r:id="rId301"/>
    <p:sldId id="810" r:id="rId302"/>
    <p:sldId id="811" r:id="rId303"/>
    <p:sldId id="812" r:id="rId304"/>
    <p:sldId id="813" r:id="rId305"/>
    <p:sldId id="814" r:id="rId306"/>
    <p:sldId id="815" r:id="rId307"/>
    <p:sldId id="816" r:id="rId308"/>
    <p:sldId id="817" r:id="rId309"/>
    <p:sldId id="818" r:id="rId310"/>
    <p:sldId id="819" r:id="rId311"/>
    <p:sldId id="820" r:id="rId312"/>
    <p:sldId id="821" r:id="rId313"/>
    <p:sldId id="822" r:id="rId314"/>
    <p:sldId id="823" r:id="rId315"/>
    <p:sldId id="824" r:id="rId316"/>
    <p:sldId id="825" r:id="rId317"/>
    <p:sldId id="826" r:id="rId318"/>
    <p:sldId id="827" r:id="rId319"/>
    <p:sldId id="828" r:id="rId320"/>
    <p:sldId id="829" r:id="rId321"/>
    <p:sldId id="830" r:id="rId322"/>
    <p:sldId id="831" r:id="rId323"/>
    <p:sldId id="832" r:id="rId324"/>
    <p:sldId id="833" r:id="rId325"/>
    <p:sldId id="834" r:id="rId326"/>
    <p:sldId id="835" r:id="rId327"/>
    <p:sldId id="836" r:id="rId328"/>
    <p:sldId id="837" r:id="rId329"/>
    <p:sldId id="838" r:id="rId330"/>
    <p:sldId id="839" r:id="rId331"/>
    <p:sldId id="840" r:id="rId332"/>
    <p:sldId id="841" r:id="rId333"/>
    <p:sldId id="842" r:id="rId334"/>
    <p:sldId id="843" r:id="rId335"/>
    <p:sldId id="844" r:id="rId336"/>
    <p:sldId id="845" r:id="rId337"/>
    <p:sldId id="846" r:id="rId338"/>
    <p:sldId id="847" r:id="rId339"/>
    <p:sldId id="848" r:id="rId340"/>
    <p:sldId id="849" r:id="rId341"/>
    <p:sldId id="850" r:id="rId342"/>
    <p:sldId id="851" r:id="rId343"/>
    <p:sldId id="852" r:id="rId344"/>
    <p:sldId id="853" r:id="rId345"/>
    <p:sldId id="854" r:id="rId346"/>
    <p:sldId id="855" r:id="rId347"/>
    <p:sldId id="856" r:id="rId348"/>
    <p:sldId id="857" r:id="rId349"/>
    <p:sldId id="858" r:id="rId350"/>
    <p:sldId id="859" r:id="rId351"/>
    <p:sldId id="860" r:id="rId352"/>
    <p:sldId id="861" r:id="rId353"/>
    <p:sldId id="862" r:id="rId354"/>
    <p:sldId id="863" r:id="rId355"/>
    <p:sldId id="864" r:id="rId356"/>
    <p:sldId id="865" r:id="rId357"/>
    <p:sldId id="866" r:id="rId358"/>
    <p:sldId id="867" r:id="rId359"/>
    <p:sldId id="868" r:id="rId360"/>
    <p:sldId id="869" r:id="rId361"/>
    <p:sldId id="471" r:id="rId362"/>
    <p:sldId id="472" r:id="rId363"/>
    <p:sldId id="473" r:id="rId364"/>
    <p:sldId id="474" r:id="rId365"/>
    <p:sldId id="475" r:id="rId366"/>
    <p:sldId id="476" r:id="rId367"/>
    <p:sldId id="477" r:id="rId368"/>
    <p:sldId id="478" r:id="rId369"/>
    <p:sldId id="479" r:id="rId370"/>
    <p:sldId id="480" r:id="rId371"/>
    <p:sldId id="481" r:id="rId372"/>
    <p:sldId id="482" r:id="rId373"/>
    <p:sldId id="483" r:id="rId374"/>
    <p:sldId id="484" r:id="rId375"/>
    <p:sldId id="485" r:id="rId376"/>
    <p:sldId id="486" r:id="rId377"/>
    <p:sldId id="487" r:id="rId378"/>
    <p:sldId id="488" r:id="rId379"/>
    <p:sldId id="489" r:id="rId380"/>
    <p:sldId id="490" r:id="rId381"/>
    <p:sldId id="491" r:id="rId382"/>
    <p:sldId id="492" r:id="rId383"/>
    <p:sldId id="493" r:id="rId384"/>
    <p:sldId id="494" r:id="rId385"/>
    <p:sldId id="495" r:id="rId386"/>
    <p:sldId id="496" r:id="rId387"/>
    <p:sldId id="497" r:id="rId388"/>
    <p:sldId id="498" r:id="rId389"/>
    <p:sldId id="499" r:id="rId390"/>
    <p:sldId id="500" r:id="rId391"/>
    <p:sldId id="501" r:id="rId392"/>
    <p:sldId id="502" r:id="rId393"/>
    <p:sldId id="503" r:id="rId394"/>
    <p:sldId id="504" r:id="rId395"/>
    <p:sldId id="505" r:id="rId396"/>
    <p:sldId id="506" r:id="rId397"/>
    <p:sldId id="507" r:id="rId398"/>
    <p:sldId id="508" r:id="rId399"/>
    <p:sldId id="509" r:id="rId400"/>
    <p:sldId id="510" r:id="rId401"/>
    <p:sldId id="511" r:id="rId402"/>
    <p:sldId id="512" r:id="rId403"/>
    <p:sldId id="513" r:id="rId404"/>
    <p:sldId id="514" r:id="rId405"/>
    <p:sldId id="515" r:id="rId406"/>
    <p:sldId id="516" r:id="rId407"/>
    <p:sldId id="517" r:id="rId408"/>
    <p:sldId id="518" r:id="rId409"/>
    <p:sldId id="519" r:id="rId410"/>
    <p:sldId id="520" r:id="rId411"/>
    <p:sldId id="521" r:id="rId412"/>
    <p:sldId id="522" r:id="rId413"/>
    <p:sldId id="523" r:id="rId414"/>
    <p:sldId id="524" r:id="rId415"/>
    <p:sldId id="525" r:id="rId416"/>
    <p:sldId id="526" r:id="rId417"/>
    <p:sldId id="527" r:id="rId418"/>
    <p:sldId id="528" r:id="rId419"/>
    <p:sldId id="529" r:id="rId420"/>
    <p:sldId id="530" r:id="rId421"/>
    <p:sldId id="411" r:id="rId422"/>
    <p:sldId id="412" r:id="rId423"/>
    <p:sldId id="413" r:id="rId424"/>
    <p:sldId id="414" r:id="rId425"/>
    <p:sldId id="415" r:id="rId426"/>
    <p:sldId id="416" r:id="rId427"/>
    <p:sldId id="417" r:id="rId428"/>
    <p:sldId id="418" r:id="rId429"/>
    <p:sldId id="419" r:id="rId430"/>
    <p:sldId id="420" r:id="rId431"/>
    <p:sldId id="421" r:id="rId432"/>
    <p:sldId id="422" r:id="rId433"/>
    <p:sldId id="423" r:id="rId434"/>
    <p:sldId id="424" r:id="rId435"/>
    <p:sldId id="425" r:id="rId436"/>
    <p:sldId id="426" r:id="rId437"/>
    <p:sldId id="427" r:id="rId438"/>
    <p:sldId id="428" r:id="rId439"/>
    <p:sldId id="429" r:id="rId440"/>
    <p:sldId id="430" r:id="rId441"/>
    <p:sldId id="431" r:id="rId442"/>
    <p:sldId id="432" r:id="rId443"/>
    <p:sldId id="433" r:id="rId444"/>
    <p:sldId id="434" r:id="rId445"/>
    <p:sldId id="435" r:id="rId446"/>
    <p:sldId id="436" r:id="rId447"/>
    <p:sldId id="437" r:id="rId448"/>
    <p:sldId id="438" r:id="rId449"/>
    <p:sldId id="439" r:id="rId450"/>
    <p:sldId id="440" r:id="rId451"/>
    <p:sldId id="441" r:id="rId452"/>
    <p:sldId id="442" r:id="rId453"/>
    <p:sldId id="443" r:id="rId454"/>
    <p:sldId id="444" r:id="rId455"/>
    <p:sldId id="445" r:id="rId456"/>
    <p:sldId id="446" r:id="rId457"/>
    <p:sldId id="447" r:id="rId458"/>
    <p:sldId id="448" r:id="rId459"/>
    <p:sldId id="449" r:id="rId460"/>
    <p:sldId id="450" r:id="rId461"/>
    <p:sldId id="451" r:id="rId462"/>
    <p:sldId id="452" r:id="rId463"/>
    <p:sldId id="453" r:id="rId464"/>
    <p:sldId id="454" r:id="rId465"/>
    <p:sldId id="455" r:id="rId466"/>
    <p:sldId id="456" r:id="rId467"/>
    <p:sldId id="457" r:id="rId468"/>
    <p:sldId id="458" r:id="rId469"/>
    <p:sldId id="459" r:id="rId470"/>
    <p:sldId id="460" r:id="rId471"/>
    <p:sldId id="461" r:id="rId472"/>
    <p:sldId id="462" r:id="rId473"/>
    <p:sldId id="463" r:id="rId474"/>
    <p:sldId id="464" r:id="rId475"/>
    <p:sldId id="465" r:id="rId476"/>
    <p:sldId id="466" r:id="rId477"/>
    <p:sldId id="467" r:id="rId478"/>
    <p:sldId id="468" r:id="rId479"/>
    <p:sldId id="469" r:id="rId480"/>
    <p:sldId id="470" r:id="rId481"/>
    <p:sldId id="400" r:id="rId482"/>
    <p:sldId id="401" r:id="rId483"/>
    <p:sldId id="402" r:id="rId484"/>
    <p:sldId id="403" r:id="rId485"/>
    <p:sldId id="404" r:id="rId486"/>
    <p:sldId id="405" r:id="rId487"/>
    <p:sldId id="406" r:id="rId488"/>
    <p:sldId id="407" r:id="rId489"/>
    <p:sldId id="408" r:id="rId490"/>
    <p:sldId id="409" r:id="rId491"/>
    <p:sldId id="390" r:id="rId492"/>
    <p:sldId id="391" r:id="rId493"/>
    <p:sldId id="392" r:id="rId494"/>
    <p:sldId id="393" r:id="rId495"/>
    <p:sldId id="394" r:id="rId496"/>
    <p:sldId id="395" r:id="rId497"/>
    <p:sldId id="396" r:id="rId498"/>
    <p:sldId id="397" r:id="rId499"/>
    <p:sldId id="398" r:id="rId500"/>
    <p:sldId id="399" r:id="rId501"/>
    <p:sldId id="389" r:id="rId502"/>
    <p:sldId id="380" r:id="rId503"/>
    <p:sldId id="381" r:id="rId504"/>
    <p:sldId id="382" r:id="rId505"/>
    <p:sldId id="383" r:id="rId506"/>
    <p:sldId id="384" r:id="rId507"/>
    <p:sldId id="385" r:id="rId508"/>
    <p:sldId id="386" r:id="rId509"/>
    <p:sldId id="387" r:id="rId510"/>
    <p:sldId id="388" r:id="rId511"/>
    <p:sldId id="374" r:id="rId512"/>
    <p:sldId id="375" r:id="rId513"/>
    <p:sldId id="376" r:id="rId514"/>
    <p:sldId id="377" r:id="rId515"/>
    <p:sldId id="378" r:id="rId516"/>
    <p:sldId id="290" r:id="rId517"/>
    <p:sldId id="291" r:id="rId518"/>
    <p:sldId id="292" r:id="rId519"/>
    <p:sldId id="293" r:id="rId520"/>
    <p:sldId id="294" r:id="rId521"/>
    <p:sldId id="295" r:id="rId522"/>
    <p:sldId id="296" r:id="rId523"/>
    <p:sldId id="297" r:id="rId524"/>
    <p:sldId id="298" r:id="rId525"/>
    <p:sldId id="299" r:id="rId526"/>
    <p:sldId id="300" r:id="rId527"/>
    <p:sldId id="301" r:id="rId528"/>
    <p:sldId id="302" r:id="rId529"/>
    <p:sldId id="303" r:id="rId530"/>
    <p:sldId id="304" r:id="rId531"/>
    <p:sldId id="305" r:id="rId532"/>
    <p:sldId id="306" r:id="rId533"/>
    <p:sldId id="307" r:id="rId534"/>
    <p:sldId id="308" r:id="rId535"/>
    <p:sldId id="309" r:id="rId536"/>
    <p:sldId id="310" r:id="rId537"/>
    <p:sldId id="311" r:id="rId538"/>
    <p:sldId id="312" r:id="rId539"/>
    <p:sldId id="313" r:id="rId540"/>
    <p:sldId id="314" r:id="rId541"/>
    <p:sldId id="315" r:id="rId542"/>
    <p:sldId id="316" r:id="rId543"/>
    <p:sldId id="317" r:id="rId544"/>
    <p:sldId id="318" r:id="rId545"/>
    <p:sldId id="319" r:id="rId546"/>
    <p:sldId id="320" r:id="rId547"/>
    <p:sldId id="321" r:id="rId548"/>
    <p:sldId id="322" r:id="rId549"/>
    <p:sldId id="323" r:id="rId550"/>
    <p:sldId id="324" r:id="rId551"/>
    <p:sldId id="325" r:id="rId552"/>
    <p:sldId id="326" r:id="rId553"/>
    <p:sldId id="327" r:id="rId554"/>
    <p:sldId id="328" r:id="rId555"/>
    <p:sldId id="329" r:id="rId556"/>
    <p:sldId id="330" r:id="rId557"/>
    <p:sldId id="331" r:id="rId558"/>
    <p:sldId id="332" r:id="rId559"/>
    <p:sldId id="333" r:id="rId560"/>
    <p:sldId id="334" r:id="rId561"/>
    <p:sldId id="335" r:id="rId562"/>
    <p:sldId id="336" r:id="rId563"/>
    <p:sldId id="337" r:id="rId564"/>
    <p:sldId id="338" r:id="rId565"/>
    <p:sldId id="339" r:id="rId566"/>
    <p:sldId id="340" r:id="rId567"/>
    <p:sldId id="341" r:id="rId568"/>
    <p:sldId id="342" r:id="rId569"/>
    <p:sldId id="343" r:id="rId570"/>
    <p:sldId id="344" r:id="rId571"/>
    <p:sldId id="345" r:id="rId572"/>
    <p:sldId id="346" r:id="rId573"/>
    <p:sldId id="347" r:id="rId574"/>
    <p:sldId id="348" r:id="rId575"/>
    <p:sldId id="349" r:id="rId576"/>
    <p:sldId id="350" r:id="rId577"/>
    <p:sldId id="351" r:id="rId578"/>
    <p:sldId id="352" r:id="rId579"/>
    <p:sldId id="353" r:id="rId580"/>
    <p:sldId id="354" r:id="rId581"/>
    <p:sldId id="355" r:id="rId582"/>
    <p:sldId id="356" r:id="rId583"/>
    <p:sldId id="357" r:id="rId584"/>
    <p:sldId id="358" r:id="rId585"/>
    <p:sldId id="359" r:id="rId586"/>
    <p:sldId id="360" r:id="rId587"/>
    <p:sldId id="361" r:id="rId588"/>
    <p:sldId id="362" r:id="rId589"/>
    <p:sldId id="363" r:id="rId590"/>
    <p:sldId id="364" r:id="rId591"/>
    <p:sldId id="365" r:id="rId592"/>
    <p:sldId id="366" r:id="rId593"/>
    <p:sldId id="367" r:id="rId594"/>
    <p:sldId id="368" r:id="rId595"/>
    <p:sldId id="369" r:id="rId596"/>
    <p:sldId id="370" r:id="rId597"/>
    <p:sldId id="371" r:id="rId598"/>
    <p:sldId id="372" r:id="rId599"/>
    <p:sldId id="373" r:id="rId600"/>
    <p:sldId id="268" r:id="rId601"/>
    <p:sldId id="870" r:id="rId60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4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11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531" Type="http://schemas.openxmlformats.org/officeDocument/2006/relationships/slide" Target="slides/slide530.xml"/><Relationship Id="rId573" Type="http://schemas.openxmlformats.org/officeDocument/2006/relationships/slide" Target="slides/slide572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Relationship Id="rId542" Type="http://schemas.openxmlformats.org/officeDocument/2006/relationships/slide" Target="slides/slide541.xml"/><Relationship Id="rId584" Type="http://schemas.openxmlformats.org/officeDocument/2006/relationships/slide" Target="slides/slide583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511" Type="http://schemas.openxmlformats.org/officeDocument/2006/relationships/slide" Target="slides/slide510.xml"/><Relationship Id="rId553" Type="http://schemas.openxmlformats.org/officeDocument/2006/relationships/slide" Target="slides/slide552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595" Type="http://schemas.openxmlformats.org/officeDocument/2006/relationships/slide" Target="slides/slide594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497" Type="http://schemas.openxmlformats.org/officeDocument/2006/relationships/slide" Target="slides/slide496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22" Type="http://schemas.openxmlformats.org/officeDocument/2006/relationships/slide" Target="slides/slide521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564" Type="http://schemas.openxmlformats.org/officeDocument/2006/relationships/slide" Target="slides/slide563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533" Type="http://schemas.openxmlformats.org/officeDocument/2006/relationships/slide" Target="slides/slide532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575" Type="http://schemas.openxmlformats.org/officeDocument/2006/relationships/slide" Target="slides/slide574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477" Type="http://schemas.openxmlformats.org/officeDocument/2006/relationships/slide" Target="slides/slide476.xml"/><Relationship Id="rId600" Type="http://schemas.openxmlformats.org/officeDocument/2006/relationships/slide" Target="slides/slide599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502" Type="http://schemas.openxmlformats.org/officeDocument/2006/relationships/slide" Target="slides/slide501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544" Type="http://schemas.openxmlformats.org/officeDocument/2006/relationships/slide" Target="slides/slide543.xml"/><Relationship Id="rId586" Type="http://schemas.openxmlformats.org/officeDocument/2006/relationships/slide" Target="slides/slide585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46" Type="http://schemas.openxmlformats.org/officeDocument/2006/relationships/slide" Target="slides/slide445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88" Type="http://schemas.openxmlformats.org/officeDocument/2006/relationships/slide" Target="slides/slide487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13" Type="http://schemas.openxmlformats.org/officeDocument/2006/relationships/slide" Target="slides/slide512.xml"/><Relationship Id="rId555" Type="http://schemas.openxmlformats.org/officeDocument/2006/relationships/slide" Target="slides/slide554.xml"/><Relationship Id="rId597" Type="http://schemas.openxmlformats.org/officeDocument/2006/relationships/slide" Target="slides/slide596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457" Type="http://schemas.openxmlformats.org/officeDocument/2006/relationships/slide" Target="slides/slide456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524" Type="http://schemas.openxmlformats.org/officeDocument/2006/relationships/slide" Target="slides/slide523.xml"/><Relationship Id="rId566" Type="http://schemas.openxmlformats.org/officeDocument/2006/relationships/slide" Target="slides/slide565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426" Type="http://schemas.openxmlformats.org/officeDocument/2006/relationships/slide" Target="slides/slide425.xml"/><Relationship Id="rId230" Type="http://schemas.openxmlformats.org/officeDocument/2006/relationships/slide" Target="slides/slide229.xml"/><Relationship Id="rId468" Type="http://schemas.openxmlformats.org/officeDocument/2006/relationships/slide" Target="slides/slide467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535" Type="http://schemas.openxmlformats.org/officeDocument/2006/relationships/slide" Target="slides/slide534.xml"/><Relationship Id="rId577" Type="http://schemas.openxmlformats.org/officeDocument/2006/relationships/slide" Target="slides/slide576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602" Type="http://schemas.openxmlformats.org/officeDocument/2006/relationships/slide" Target="slides/slide601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79" Type="http://schemas.openxmlformats.org/officeDocument/2006/relationships/slide" Target="slides/slide478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546" Type="http://schemas.openxmlformats.org/officeDocument/2006/relationships/slide" Target="slides/slide545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slide" Target="slides/slide405.xml"/><Relationship Id="rId588" Type="http://schemas.openxmlformats.org/officeDocument/2006/relationships/slide" Target="slides/slide587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48" Type="http://schemas.openxmlformats.org/officeDocument/2006/relationships/slide" Target="slides/slide447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515" Type="http://schemas.openxmlformats.org/officeDocument/2006/relationships/slide" Target="slides/slide514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557" Type="http://schemas.openxmlformats.org/officeDocument/2006/relationships/slide" Target="slides/slide556.xml"/><Relationship Id="rId599" Type="http://schemas.openxmlformats.org/officeDocument/2006/relationships/slide" Target="slides/slide598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526" Type="http://schemas.openxmlformats.org/officeDocument/2006/relationships/slide" Target="slides/slide525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568" Type="http://schemas.openxmlformats.org/officeDocument/2006/relationships/slide" Target="slides/slide567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481" Type="http://schemas.openxmlformats.org/officeDocument/2006/relationships/slide" Target="slides/slide480.xml"/><Relationship Id="rId516" Type="http://schemas.openxmlformats.org/officeDocument/2006/relationships/slide" Target="slides/slide51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537" Type="http://schemas.openxmlformats.org/officeDocument/2006/relationships/slide" Target="slides/slide536.xml"/><Relationship Id="rId558" Type="http://schemas.openxmlformats.org/officeDocument/2006/relationships/slide" Target="slides/slide557.xml"/><Relationship Id="rId579" Type="http://schemas.openxmlformats.org/officeDocument/2006/relationships/slide" Target="slides/slide578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439" Type="http://schemas.openxmlformats.org/officeDocument/2006/relationships/slide" Target="slides/slide438.xml"/><Relationship Id="rId590" Type="http://schemas.openxmlformats.org/officeDocument/2006/relationships/slide" Target="slides/slide589.xml"/><Relationship Id="rId604" Type="http://schemas.openxmlformats.org/officeDocument/2006/relationships/viewProps" Target="viewProps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471" Type="http://schemas.openxmlformats.org/officeDocument/2006/relationships/slide" Target="slides/slide470.xml"/><Relationship Id="rId506" Type="http://schemas.openxmlformats.org/officeDocument/2006/relationships/slide" Target="slides/slide50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492" Type="http://schemas.openxmlformats.org/officeDocument/2006/relationships/slide" Target="slides/slide491.xml"/><Relationship Id="rId527" Type="http://schemas.openxmlformats.org/officeDocument/2006/relationships/slide" Target="slides/slide526.xml"/><Relationship Id="rId548" Type="http://schemas.openxmlformats.org/officeDocument/2006/relationships/slide" Target="slides/slide547.xml"/><Relationship Id="rId569" Type="http://schemas.openxmlformats.org/officeDocument/2006/relationships/slide" Target="slides/slide568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580" Type="http://schemas.openxmlformats.org/officeDocument/2006/relationships/slide" Target="slides/slide579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461" Type="http://schemas.openxmlformats.org/officeDocument/2006/relationships/slide" Target="slides/slide460.xml"/><Relationship Id="rId482" Type="http://schemas.openxmlformats.org/officeDocument/2006/relationships/slide" Target="slides/slide481.xml"/><Relationship Id="rId517" Type="http://schemas.openxmlformats.org/officeDocument/2006/relationships/slide" Target="slides/slide516.xml"/><Relationship Id="rId538" Type="http://schemas.openxmlformats.org/officeDocument/2006/relationships/slide" Target="slides/slide537.xml"/><Relationship Id="rId559" Type="http://schemas.openxmlformats.org/officeDocument/2006/relationships/slide" Target="slides/slide558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570" Type="http://schemas.openxmlformats.org/officeDocument/2006/relationships/slide" Target="slides/slide569.xml"/><Relationship Id="rId591" Type="http://schemas.openxmlformats.org/officeDocument/2006/relationships/slide" Target="slides/slide590.xml"/><Relationship Id="rId605" Type="http://schemas.openxmlformats.org/officeDocument/2006/relationships/theme" Target="theme/theme1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72" Type="http://schemas.openxmlformats.org/officeDocument/2006/relationships/slide" Target="slides/slide471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528" Type="http://schemas.openxmlformats.org/officeDocument/2006/relationships/slide" Target="slides/slide527.xml"/><Relationship Id="rId549" Type="http://schemas.openxmlformats.org/officeDocument/2006/relationships/slide" Target="slides/slide54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560" Type="http://schemas.openxmlformats.org/officeDocument/2006/relationships/slide" Target="slides/slide559.xml"/><Relationship Id="rId581" Type="http://schemas.openxmlformats.org/officeDocument/2006/relationships/slide" Target="slides/slide580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slide" Target="slides/slide440.xml"/><Relationship Id="rId462" Type="http://schemas.openxmlformats.org/officeDocument/2006/relationships/slide" Target="slides/slide461.xml"/><Relationship Id="rId483" Type="http://schemas.openxmlformats.org/officeDocument/2006/relationships/slide" Target="slides/slide482.xml"/><Relationship Id="rId518" Type="http://schemas.openxmlformats.org/officeDocument/2006/relationships/slide" Target="slides/slide517.xml"/><Relationship Id="rId539" Type="http://schemas.openxmlformats.org/officeDocument/2006/relationships/slide" Target="slides/slide53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550" Type="http://schemas.openxmlformats.org/officeDocument/2006/relationships/slide" Target="slides/slide549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571" Type="http://schemas.openxmlformats.org/officeDocument/2006/relationships/slide" Target="slides/slide570.xml"/><Relationship Id="rId592" Type="http://schemas.openxmlformats.org/officeDocument/2006/relationships/slide" Target="slides/slide591.xml"/><Relationship Id="rId606" Type="http://schemas.openxmlformats.org/officeDocument/2006/relationships/tableStyles" Target="tableStyles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452" Type="http://schemas.openxmlformats.org/officeDocument/2006/relationships/slide" Target="slides/slide451.xml"/><Relationship Id="rId473" Type="http://schemas.openxmlformats.org/officeDocument/2006/relationships/slide" Target="slides/slide472.xml"/><Relationship Id="rId494" Type="http://schemas.openxmlformats.org/officeDocument/2006/relationships/slide" Target="slides/slide493.xml"/><Relationship Id="rId508" Type="http://schemas.openxmlformats.org/officeDocument/2006/relationships/slide" Target="slides/slide507.xml"/><Relationship Id="rId529" Type="http://schemas.openxmlformats.org/officeDocument/2006/relationships/slide" Target="slides/slide528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40" Type="http://schemas.openxmlformats.org/officeDocument/2006/relationships/slide" Target="slides/slide539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561" Type="http://schemas.openxmlformats.org/officeDocument/2006/relationships/slide" Target="slides/slide560.xml"/><Relationship Id="rId582" Type="http://schemas.openxmlformats.org/officeDocument/2006/relationships/slide" Target="slides/slide581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slide" Target="slides/slide441.xml"/><Relationship Id="rId463" Type="http://schemas.openxmlformats.org/officeDocument/2006/relationships/slide" Target="slides/slide462.xml"/><Relationship Id="rId484" Type="http://schemas.openxmlformats.org/officeDocument/2006/relationships/slide" Target="slides/slide483.xml"/><Relationship Id="rId519" Type="http://schemas.openxmlformats.org/officeDocument/2006/relationships/slide" Target="slides/slide518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530" Type="http://schemas.openxmlformats.org/officeDocument/2006/relationships/slide" Target="slides/slide529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551" Type="http://schemas.openxmlformats.org/officeDocument/2006/relationships/slide" Target="slides/slide550.xml"/><Relationship Id="rId572" Type="http://schemas.openxmlformats.org/officeDocument/2006/relationships/slide" Target="slides/slide571.xml"/><Relationship Id="rId593" Type="http://schemas.openxmlformats.org/officeDocument/2006/relationships/slide" Target="slides/slide592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474" Type="http://schemas.openxmlformats.org/officeDocument/2006/relationships/slide" Target="slides/slide473.xml"/><Relationship Id="rId509" Type="http://schemas.openxmlformats.org/officeDocument/2006/relationships/slide" Target="slides/slide508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495" Type="http://schemas.openxmlformats.org/officeDocument/2006/relationships/slide" Target="slides/slide494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520" Type="http://schemas.openxmlformats.org/officeDocument/2006/relationships/slide" Target="slides/slide519.xml"/><Relationship Id="rId541" Type="http://schemas.openxmlformats.org/officeDocument/2006/relationships/slide" Target="slides/slide540.xml"/><Relationship Id="rId562" Type="http://schemas.openxmlformats.org/officeDocument/2006/relationships/slide" Target="slides/slide561.xml"/><Relationship Id="rId583" Type="http://schemas.openxmlformats.org/officeDocument/2006/relationships/slide" Target="slides/slide582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slide" Target="slides/slide463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510" Type="http://schemas.openxmlformats.org/officeDocument/2006/relationships/slide" Target="slides/slide509.xml"/><Relationship Id="rId552" Type="http://schemas.openxmlformats.org/officeDocument/2006/relationships/slide" Target="slides/slide551.xml"/><Relationship Id="rId594" Type="http://schemas.openxmlformats.org/officeDocument/2006/relationships/slide" Target="slides/slide593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496" Type="http://schemas.openxmlformats.org/officeDocument/2006/relationships/slide" Target="slides/slide495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521" Type="http://schemas.openxmlformats.org/officeDocument/2006/relationships/slide" Target="slides/slide520.xml"/><Relationship Id="rId563" Type="http://schemas.openxmlformats.org/officeDocument/2006/relationships/slide" Target="slides/slide562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532" Type="http://schemas.openxmlformats.org/officeDocument/2006/relationships/slide" Target="slides/slide531.xml"/><Relationship Id="rId574" Type="http://schemas.openxmlformats.org/officeDocument/2006/relationships/slide" Target="slides/slide573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501" Type="http://schemas.openxmlformats.org/officeDocument/2006/relationships/slide" Target="slides/slide500.xml"/><Relationship Id="rId543" Type="http://schemas.openxmlformats.org/officeDocument/2006/relationships/slide" Target="slides/slide542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585" Type="http://schemas.openxmlformats.org/officeDocument/2006/relationships/slide" Target="slides/slide584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512" Type="http://schemas.openxmlformats.org/officeDocument/2006/relationships/slide" Target="slides/slide511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554" Type="http://schemas.openxmlformats.org/officeDocument/2006/relationships/slide" Target="slides/slide553.xml"/><Relationship Id="rId596" Type="http://schemas.openxmlformats.org/officeDocument/2006/relationships/slide" Target="slides/slide595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498" Type="http://schemas.openxmlformats.org/officeDocument/2006/relationships/slide" Target="slides/slide49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23" Type="http://schemas.openxmlformats.org/officeDocument/2006/relationships/slide" Target="slides/slide522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565" Type="http://schemas.openxmlformats.org/officeDocument/2006/relationships/slide" Target="slides/slide564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534" Type="http://schemas.openxmlformats.org/officeDocument/2006/relationships/slide" Target="slides/slide533.xml"/><Relationship Id="rId576" Type="http://schemas.openxmlformats.org/officeDocument/2006/relationships/slide" Target="slides/slide575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Relationship Id="rId601" Type="http://schemas.openxmlformats.org/officeDocument/2006/relationships/slide" Target="slides/slide600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503" Type="http://schemas.openxmlformats.org/officeDocument/2006/relationships/slide" Target="slides/slide502.xml"/><Relationship Id="rId545" Type="http://schemas.openxmlformats.org/officeDocument/2006/relationships/slide" Target="slides/slide544.xml"/><Relationship Id="rId587" Type="http://schemas.openxmlformats.org/officeDocument/2006/relationships/slide" Target="slides/slide586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47" Type="http://schemas.openxmlformats.org/officeDocument/2006/relationships/slide" Target="slides/slide446.xml"/><Relationship Id="rId251" Type="http://schemas.openxmlformats.org/officeDocument/2006/relationships/slide" Target="slides/slide250.xml"/><Relationship Id="rId489" Type="http://schemas.openxmlformats.org/officeDocument/2006/relationships/slide" Target="slides/slide488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514" Type="http://schemas.openxmlformats.org/officeDocument/2006/relationships/slide" Target="slides/slide513.xml"/><Relationship Id="rId556" Type="http://schemas.openxmlformats.org/officeDocument/2006/relationships/slide" Target="slides/slide555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slide" Target="slides/slide415.xml"/><Relationship Id="rId598" Type="http://schemas.openxmlformats.org/officeDocument/2006/relationships/slide" Target="slides/slide597.xml"/><Relationship Id="rId220" Type="http://schemas.openxmlformats.org/officeDocument/2006/relationships/slide" Target="slides/slide219.xml"/><Relationship Id="rId458" Type="http://schemas.openxmlformats.org/officeDocument/2006/relationships/slide" Target="slides/slide457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525" Type="http://schemas.openxmlformats.org/officeDocument/2006/relationships/slide" Target="slides/slide524.xml"/><Relationship Id="rId567" Type="http://schemas.openxmlformats.org/officeDocument/2006/relationships/slide" Target="slides/slide566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427" Type="http://schemas.openxmlformats.org/officeDocument/2006/relationships/slide" Target="slides/slide426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536" Type="http://schemas.openxmlformats.org/officeDocument/2006/relationships/slide" Target="slides/slide535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578" Type="http://schemas.openxmlformats.org/officeDocument/2006/relationships/slide" Target="slides/slide577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38" Type="http://schemas.openxmlformats.org/officeDocument/2006/relationships/slide" Target="slides/slide437.xml"/><Relationship Id="rId603" Type="http://schemas.openxmlformats.org/officeDocument/2006/relationships/presProps" Target="presProps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547" Type="http://schemas.openxmlformats.org/officeDocument/2006/relationships/slide" Target="slides/slide546.xml"/><Relationship Id="rId589" Type="http://schemas.openxmlformats.org/officeDocument/2006/relationships/slide" Target="slides/slide58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9D6C0-D6CE-44A6-ABEA-834DC2794A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33D58-CB92-4D87-8485-65BF9BCF9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89AEB-4985-4EF3-8864-1B0324D6C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33519-77C9-4057-A39D-3A5138DCA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0E259-7271-405C-92CC-8588E11C57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42CE0-413B-4A50-8303-F9DB33388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CA165-A029-4303-9D61-4EC5711B7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93717-4F97-4F5D-98E2-CE4F5EEB21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956EC-6BCA-4DD6-98D8-6E23810BF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CF23F-B031-45F3-A2F7-7556A3FDE8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268AA-F4AB-4D78-98BD-C938984AA8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1000">
    <p:sndAc>
      <p:stSnd>
        <p:snd r:embed="rId1" name="click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3597F6B-812F-4296-AB79-69C6D3286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000">
    <p:sndAc>
      <p:stSnd>
        <p:snd r:embed="rId13" name="click.wav" builtIn="1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6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7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8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9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0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6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7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8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9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0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60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10:00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09:59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09:58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09:57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09:56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09:55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09:54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09:53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09:52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09:51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09:50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09:49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09:48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09:47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09:46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09:45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09:44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09:43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09:42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09:41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09:40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09:39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09:38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09:37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09:36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09:35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09:34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09:33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09:32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09:31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09:30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09:29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09:28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09:27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09:26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09:25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09:24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09:23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09:22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09:21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09:20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09:19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09:18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09:17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09:16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09:15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09:14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09:13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09:12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09:11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09:10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09:09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09:08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09:07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09:06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09:05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09:04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09:03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09:02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09:01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09:00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08:59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08:58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08:57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08:56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08:55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08:54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08:53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08:52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08:51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08:50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08:49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08:48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08:47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08:46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08:45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08:44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08:43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08:42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08:41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08:40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08:39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08:38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08:37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08:36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08:35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08:34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08:33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08:32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08:31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08:30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08:29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08:28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08:27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08:26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08:25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08:24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08:23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08:22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08:21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08:20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08:19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08:18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08:17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08:16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08:15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08:14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08:13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08:12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08:11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08:10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08:09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08:08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08:07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08:06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08:05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08:04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08:03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08:02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08:01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08:00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07:59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07:58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07:57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07:56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07:55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07:54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07:53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07:52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07:51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07:50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07:49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07:48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07:47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07:46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07:45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07:44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07:43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07:42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07:41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07:40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07:39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07:38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07:37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07:36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07:35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07:34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07:33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07:32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07:31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07:30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07:29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07:28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07:27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07:26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07:25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07:24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07:23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07:22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07:21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07:20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07:19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07:18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07:17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07:16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07:15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07:14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07:13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07:12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07:11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07:10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07:09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07:08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07:07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07:06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07:05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07:04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07:03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07:02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07:01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07:00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06:59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06:58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06:57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06:56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06:55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06:54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06:53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06:52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06:51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06:50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06:49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06:48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06:47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06:46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06:45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06:44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06:43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06:42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06:41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06:40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06:39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06:38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06:37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06:36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06:35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06:34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06:33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06:32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06:31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06:30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06:29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06:28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06:27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06:26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06:25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06:24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06:23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06:22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06:21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06:20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06:19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06:18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06:17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06:16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06:15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06:14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06:13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06:12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06:11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06:10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06:09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06:08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06:07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06:06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06:05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06:04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06:03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06:02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06:01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06:00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05:59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05:58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05:57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05:56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05:55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05:54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05:53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05:52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05:51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05:50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05:49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05:48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05:47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05:46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05:45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05:44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05:43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05:42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05:41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05:40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05:39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05:38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05:37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05:36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05:35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05:34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05:33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05:32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05:31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05:30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05:29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05:28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05:27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05:26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05:25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05:24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05:23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05:22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05:21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05:20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05:19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05:18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05:17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05:16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05:15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05:14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05:13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05:12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05:11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05:10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05:09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05:08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05:07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05:06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05:05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05:04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05:03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05:02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05:01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05:00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04:59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04:58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04:57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04:56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04:55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04:54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04:53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04:52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04:51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04:50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04:49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04:48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04:47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04:46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04:45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04:44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04:43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04:42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04:41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04:40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04:39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04:38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04:37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04:36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04:35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04:34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04:33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04:32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04:31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04:30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04:29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04:28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04:27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04:26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04:25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04:24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04:23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04:22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04:21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04:20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04:19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04:18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04:17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04:16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04:15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04:14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04:13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04:12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04:11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04:10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04:09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04:08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04:07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04:06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04:05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04:04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04:03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04:02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04:01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04:00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03:59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03:58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03:57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03:56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03:55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03:54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03:53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03:52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03:51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03:50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03:49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03:48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03:47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03:46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03:45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03:44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03:43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03:42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03:41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03:40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03:39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03:38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03:37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03:36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03:35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03:34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03:33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03:32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03:31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03:30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03:29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03:28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03:27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03:26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03:25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03:24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03:23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03:22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03:21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03:20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03:19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03:18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03:17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03:16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03:15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03:14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03:13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03:12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03:11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03:10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03:09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03:08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03:07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03:06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03:05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03:04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03:03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03:02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03:01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03:00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02:59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02:58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02:57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02:56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02:55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02:54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02:53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02:52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02:51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02:50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02:49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02:48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02:47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02:46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02:45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02:44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02:43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02:42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02:41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02:40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02:39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02:38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02:37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02:36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02:35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02:34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02:33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02:32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02:31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02:30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02:29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02:28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02:27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02:26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02:25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02:24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02:23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02:22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02:21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02:20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02:19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02:18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02:17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02:16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02:15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02:14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02:13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02:12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02:11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02:10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02:09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02:08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02:07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02:06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02:05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02:04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02:03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02:02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02:01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02:00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01:59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01:58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01:57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01:56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01:55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01:54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01:53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01:52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01:51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01:50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01:49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01:48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01:47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01:46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01:45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01:44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01:43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01:42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01:41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01:40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01:39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01:38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01:37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01:36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01:35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01:34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01:33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01:32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01:31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01:30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01:29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01:28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01:27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01:26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01:25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01:24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01:23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01:22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01:21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01:20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01:19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01:18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01:17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01:16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01:15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01:14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01:13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01:12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01:11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01:10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01:09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01:08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01:07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01:06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01:05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01:04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01:03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01:02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01:01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01:00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00:59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00:58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00:57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00:56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00:55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00:54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00:53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00:52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00:51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00:50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00:49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00:48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00:47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00:46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00:45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00:44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00:43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00:42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00:41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00:40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00:39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00:38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00:37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00:36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00:35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00:34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00:33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00:32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00:31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00:30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00:29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00:28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00:27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00:26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00:25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00:24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00:23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00:22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00:21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00:20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00:19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00:18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00:17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00:16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00:15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00:14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00:13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00:12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00:11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00:10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00:09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00:08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00:07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00:06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00:05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00:04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00:03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5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00:02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00:01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/>
      </p:par>
    </p:tnLst>
  </p:timing>
</p:sld>
</file>

<file path=ppt/slides/slide6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Text Box 2"/>
          <p:cNvSpPr txBox="1">
            <a:spLocks noChangeArrowheads="1"/>
          </p:cNvSpPr>
          <p:nvPr/>
        </p:nvSpPr>
        <p:spPr bwMode="auto">
          <a:xfrm>
            <a:off x="2743200" y="2635250"/>
            <a:ext cx="36576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600"/>
              <a:t>00:00</a:t>
            </a:r>
          </a:p>
        </p:txBody>
      </p:sp>
    </p:spTree>
  </p:cSld>
  <p:clrMapOvr>
    <a:masterClrMapping/>
  </p:clrMapOvr>
  <p:transition advTm="1000">
    <p:sndAc>
      <p:stSnd>
        <p:snd r:embed="rId2" name="click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1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1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157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778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601</Words>
  <Application>Microsoft PowerPoint</Application>
  <PresentationFormat>On-screen Show (4:3)</PresentationFormat>
  <Paragraphs>601</Paragraphs>
  <Slides>601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601</vt:i4>
      </vt:variant>
    </vt:vector>
  </HeadingPairs>
  <TitlesOfParts>
    <vt:vector size="604" baseType="lpstr">
      <vt:lpstr>Arial</vt:lpstr>
      <vt:lpstr>Calibri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  <vt:lpstr>Slide 428</vt:lpstr>
      <vt:lpstr>Slide 429</vt:lpstr>
      <vt:lpstr>Slide 430</vt:lpstr>
      <vt:lpstr>Slide 431</vt:lpstr>
      <vt:lpstr>Slide 432</vt:lpstr>
      <vt:lpstr>Slide 433</vt:lpstr>
      <vt:lpstr>Slide 434</vt:lpstr>
      <vt:lpstr>Slide 435</vt:lpstr>
      <vt:lpstr>Slide 436</vt:lpstr>
      <vt:lpstr>Slide 437</vt:lpstr>
      <vt:lpstr>Slide 438</vt:lpstr>
      <vt:lpstr>Slide 439</vt:lpstr>
      <vt:lpstr>Slide 440</vt:lpstr>
      <vt:lpstr>Slide 441</vt:lpstr>
      <vt:lpstr>Slide 442</vt:lpstr>
      <vt:lpstr>Slide 443</vt:lpstr>
      <vt:lpstr>Slide 444</vt:lpstr>
      <vt:lpstr>Slide 445</vt:lpstr>
      <vt:lpstr>Slide 446</vt:lpstr>
      <vt:lpstr>Slide 447</vt:lpstr>
      <vt:lpstr>Slide 448</vt:lpstr>
      <vt:lpstr>Slide 449</vt:lpstr>
      <vt:lpstr>Slide 450</vt:lpstr>
      <vt:lpstr>Slide 451</vt:lpstr>
      <vt:lpstr>Slide 452</vt:lpstr>
      <vt:lpstr>Slide 453</vt:lpstr>
      <vt:lpstr>Slide 454</vt:lpstr>
      <vt:lpstr>Slide 455</vt:lpstr>
      <vt:lpstr>Slide 456</vt:lpstr>
      <vt:lpstr>Slide 457</vt:lpstr>
      <vt:lpstr>Slide 458</vt:lpstr>
      <vt:lpstr>Slide 459</vt:lpstr>
      <vt:lpstr>Slide 460</vt:lpstr>
      <vt:lpstr>Slide 461</vt:lpstr>
      <vt:lpstr>Slide 462</vt:lpstr>
      <vt:lpstr>Slide 463</vt:lpstr>
      <vt:lpstr>Slide 464</vt:lpstr>
      <vt:lpstr>Slide 465</vt:lpstr>
      <vt:lpstr>Slide 466</vt:lpstr>
      <vt:lpstr>Slide 467</vt:lpstr>
      <vt:lpstr>Slide 468</vt:lpstr>
      <vt:lpstr>Slide 469</vt:lpstr>
      <vt:lpstr>Slide 470</vt:lpstr>
      <vt:lpstr>Slide 471</vt:lpstr>
      <vt:lpstr>Slide 472</vt:lpstr>
      <vt:lpstr>Slide 473</vt:lpstr>
      <vt:lpstr>Slide 474</vt:lpstr>
      <vt:lpstr>Slide 475</vt:lpstr>
      <vt:lpstr>Slide 476</vt:lpstr>
      <vt:lpstr>Slide 477</vt:lpstr>
      <vt:lpstr>Slide 478</vt:lpstr>
      <vt:lpstr>Slide 479</vt:lpstr>
      <vt:lpstr>Slide 480</vt:lpstr>
      <vt:lpstr>Slide 481</vt:lpstr>
      <vt:lpstr>Slide 482</vt:lpstr>
      <vt:lpstr>Slide 483</vt:lpstr>
      <vt:lpstr>Slide 484</vt:lpstr>
      <vt:lpstr>Slide 485</vt:lpstr>
      <vt:lpstr>Slide 486</vt:lpstr>
      <vt:lpstr>Slide 487</vt:lpstr>
      <vt:lpstr>Slide 488</vt:lpstr>
      <vt:lpstr>Slide 489</vt:lpstr>
      <vt:lpstr>Slide 490</vt:lpstr>
      <vt:lpstr>Slide 491</vt:lpstr>
      <vt:lpstr>Slide 492</vt:lpstr>
      <vt:lpstr>Slide 493</vt:lpstr>
      <vt:lpstr>Slide 494</vt:lpstr>
      <vt:lpstr>Slide 495</vt:lpstr>
      <vt:lpstr>Slide 496</vt:lpstr>
      <vt:lpstr>Slide 497</vt:lpstr>
      <vt:lpstr>Slide 498</vt:lpstr>
      <vt:lpstr>Slide 499</vt:lpstr>
      <vt:lpstr>Slide 500</vt:lpstr>
      <vt:lpstr>Slide 501</vt:lpstr>
      <vt:lpstr>Slide 502</vt:lpstr>
      <vt:lpstr>Slide 503</vt:lpstr>
      <vt:lpstr>Slide 504</vt:lpstr>
      <vt:lpstr>Slide 505</vt:lpstr>
      <vt:lpstr>Slide 506</vt:lpstr>
      <vt:lpstr>Slide 507</vt:lpstr>
      <vt:lpstr>Slide 508</vt:lpstr>
      <vt:lpstr>Slide 509</vt:lpstr>
      <vt:lpstr>Slide 510</vt:lpstr>
      <vt:lpstr>Slide 511</vt:lpstr>
      <vt:lpstr>Slide 512</vt:lpstr>
      <vt:lpstr>Slide 513</vt:lpstr>
      <vt:lpstr>Slide 514</vt:lpstr>
      <vt:lpstr>Slide 515</vt:lpstr>
      <vt:lpstr>Slide 516</vt:lpstr>
      <vt:lpstr>Slide 517</vt:lpstr>
      <vt:lpstr>Slide 518</vt:lpstr>
      <vt:lpstr>Slide 519</vt:lpstr>
      <vt:lpstr>Slide 520</vt:lpstr>
      <vt:lpstr>Slide 521</vt:lpstr>
      <vt:lpstr>Slide 522</vt:lpstr>
      <vt:lpstr>Slide 523</vt:lpstr>
      <vt:lpstr>Slide 524</vt:lpstr>
      <vt:lpstr>Slide 525</vt:lpstr>
      <vt:lpstr>Slide 526</vt:lpstr>
      <vt:lpstr>Slide 527</vt:lpstr>
      <vt:lpstr>Slide 528</vt:lpstr>
      <vt:lpstr>Slide 529</vt:lpstr>
      <vt:lpstr>Slide 530</vt:lpstr>
      <vt:lpstr>Slide 531</vt:lpstr>
      <vt:lpstr>Slide 532</vt:lpstr>
      <vt:lpstr>Slide 533</vt:lpstr>
      <vt:lpstr>Slide 534</vt:lpstr>
      <vt:lpstr>Slide 535</vt:lpstr>
      <vt:lpstr>Slide 536</vt:lpstr>
      <vt:lpstr>Slide 537</vt:lpstr>
      <vt:lpstr>Slide 538</vt:lpstr>
      <vt:lpstr>Slide 539</vt:lpstr>
      <vt:lpstr>Slide 540</vt:lpstr>
      <vt:lpstr>Slide 541</vt:lpstr>
      <vt:lpstr>Slide 542</vt:lpstr>
      <vt:lpstr>Slide 543</vt:lpstr>
      <vt:lpstr>Slide 544</vt:lpstr>
      <vt:lpstr>Slide 545</vt:lpstr>
      <vt:lpstr>Slide 546</vt:lpstr>
      <vt:lpstr>Slide 547</vt:lpstr>
      <vt:lpstr>Slide 548</vt:lpstr>
      <vt:lpstr>Slide 549</vt:lpstr>
      <vt:lpstr>Slide 550</vt:lpstr>
      <vt:lpstr>Slide 551</vt:lpstr>
      <vt:lpstr>Slide 552</vt:lpstr>
      <vt:lpstr>Slide 553</vt:lpstr>
      <vt:lpstr>Slide 554</vt:lpstr>
      <vt:lpstr>Slide 555</vt:lpstr>
      <vt:lpstr>Slide 556</vt:lpstr>
      <vt:lpstr>Slide 557</vt:lpstr>
      <vt:lpstr>Slide 558</vt:lpstr>
      <vt:lpstr>Slide 559</vt:lpstr>
      <vt:lpstr>Slide 560</vt:lpstr>
      <vt:lpstr>Slide 561</vt:lpstr>
      <vt:lpstr>Slide 562</vt:lpstr>
      <vt:lpstr>Slide 563</vt:lpstr>
      <vt:lpstr>Slide 564</vt:lpstr>
      <vt:lpstr>Slide 565</vt:lpstr>
      <vt:lpstr>Slide 566</vt:lpstr>
      <vt:lpstr>Slide 567</vt:lpstr>
      <vt:lpstr>Slide 568</vt:lpstr>
      <vt:lpstr>Slide 569</vt:lpstr>
      <vt:lpstr>Slide 570</vt:lpstr>
      <vt:lpstr>Slide 571</vt:lpstr>
      <vt:lpstr>Slide 572</vt:lpstr>
      <vt:lpstr>Slide 573</vt:lpstr>
      <vt:lpstr>Slide 574</vt:lpstr>
      <vt:lpstr>Slide 575</vt:lpstr>
      <vt:lpstr>Slide 576</vt:lpstr>
      <vt:lpstr>Slide 577</vt:lpstr>
      <vt:lpstr>Slide 578</vt:lpstr>
      <vt:lpstr>Slide 579</vt:lpstr>
      <vt:lpstr>Slide 580</vt:lpstr>
      <vt:lpstr>Slide 581</vt:lpstr>
      <vt:lpstr>Slide 582</vt:lpstr>
      <vt:lpstr>Slide 583</vt:lpstr>
      <vt:lpstr>Slide 584</vt:lpstr>
      <vt:lpstr>Slide 585</vt:lpstr>
      <vt:lpstr>Slide 586</vt:lpstr>
      <vt:lpstr>Slide 587</vt:lpstr>
      <vt:lpstr>Slide 588</vt:lpstr>
      <vt:lpstr>Slide 589</vt:lpstr>
      <vt:lpstr>Slide 590</vt:lpstr>
      <vt:lpstr>Slide 591</vt:lpstr>
      <vt:lpstr>Slide 592</vt:lpstr>
      <vt:lpstr>Slide 593</vt:lpstr>
      <vt:lpstr>Slide 594</vt:lpstr>
      <vt:lpstr>Slide 595</vt:lpstr>
      <vt:lpstr>Slide 596</vt:lpstr>
      <vt:lpstr>Slide 597</vt:lpstr>
      <vt:lpstr>Slide 598</vt:lpstr>
      <vt:lpstr>Slide 599</vt:lpstr>
      <vt:lpstr>Slide 600</vt:lpstr>
      <vt:lpstr>Slide 601</vt:lpstr>
    </vt:vector>
  </TitlesOfParts>
  <Company>Kellam High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 Down</dc:title>
  <dc:creator>Kevin Weiner</dc:creator>
  <cp:lastModifiedBy>Kevin Weiner</cp:lastModifiedBy>
  <cp:revision>15</cp:revision>
  <dcterms:created xsi:type="dcterms:W3CDTF">2006-07-14T03:17:24Z</dcterms:created>
  <dcterms:modified xsi:type="dcterms:W3CDTF">2008-09-30T01:46:51Z</dcterms:modified>
</cp:coreProperties>
</file>