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7" r:id="rId2"/>
  </p:sldMasterIdLst>
  <p:notesMasterIdLst>
    <p:notesMasterId r:id="rId35"/>
  </p:notesMasterIdLst>
  <p:handoutMasterIdLst>
    <p:handoutMasterId r:id="rId36"/>
  </p:handoutMasterIdLst>
  <p:sldIdLst>
    <p:sldId id="256" r:id="rId3"/>
    <p:sldId id="291" r:id="rId4"/>
    <p:sldId id="292" r:id="rId5"/>
    <p:sldId id="259" r:id="rId6"/>
    <p:sldId id="308" r:id="rId7"/>
    <p:sldId id="260" r:id="rId8"/>
    <p:sldId id="317" r:id="rId9"/>
    <p:sldId id="326" r:id="rId10"/>
    <p:sldId id="350" r:id="rId11"/>
    <p:sldId id="330" r:id="rId12"/>
    <p:sldId id="349" r:id="rId13"/>
    <p:sldId id="344" r:id="rId14"/>
    <p:sldId id="346" r:id="rId15"/>
    <p:sldId id="345" r:id="rId16"/>
    <p:sldId id="347" r:id="rId17"/>
    <p:sldId id="348" r:id="rId18"/>
    <p:sldId id="343" r:id="rId19"/>
    <p:sldId id="338" r:id="rId20"/>
    <p:sldId id="339" r:id="rId21"/>
    <p:sldId id="340" r:id="rId22"/>
    <p:sldId id="341" r:id="rId23"/>
    <p:sldId id="342" r:id="rId24"/>
    <p:sldId id="337" r:id="rId25"/>
    <p:sldId id="331" r:id="rId26"/>
    <p:sldId id="332" r:id="rId27"/>
    <p:sldId id="333" r:id="rId28"/>
    <p:sldId id="334" r:id="rId29"/>
    <p:sldId id="335" r:id="rId30"/>
    <p:sldId id="336" r:id="rId31"/>
    <p:sldId id="306" r:id="rId32"/>
    <p:sldId id="290" r:id="rId33"/>
    <p:sldId id="303" r:id="rId34"/>
  </p:sldIdLst>
  <p:sldSz cx="9144000" cy="6858000" type="screen4x3"/>
  <p:notesSz cx="6856413" cy="9083675"/>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0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0000"/>
    <a:srgbClr val="FFFF00"/>
    <a:srgbClr val="000066"/>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233" autoAdjust="0"/>
    <p:restoredTop sz="99893" autoAdjust="0"/>
  </p:normalViewPr>
  <p:slideViewPr>
    <p:cSldViewPr showGuides="1">
      <p:cViewPr varScale="1">
        <p:scale>
          <a:sx n="55" d="100"/>
          <a:sy n="55" d="100"/>
        </p:scale>
        <p:origin x="-1493" y="-7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showGuides="1">
      <p:cViewPr varScale="1">
        <p:scale>
          <a:sx n="48" d="100"/>
          <a:sy n="48" d="100"/>
        </p:scale>
        <p:origin x="-1212" y="-90"/>
      </p:cViewPr>
      <p:guideLst>
        <p:guide orient="horz" pos="2861"/>
        <p:guide pos="2160"/>
      </p:guideLst>
    </p:cSldViewPr>
  </p:notesViewPr>
  <p:gridSpacing cx="58989913" cy="58989913"/>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dirty="0">
                <a:latin typeface="Arial" charset="0"/>
                <a:cs typeface="+mn-cs"/>
              </a:defRPr>
            </a:lvl1pPr>
          </a:lstStyle>
          <a:p>
            <a:pPr>
              <a:defRPr/>
            </a:pPr>
            <a:endParaRPr lang="en-US" dirty="0"/>
          </a:p>
        </p:txBody>
      </p:sp>
      <p:sp>
        <p:nvSpPr>
          <p:cNvPr id="115715" name="Rectangle 3"/>
          <p:cNvSpPr>
            <a:spLocks noGrp="1" noChangeArrowheads="1"/>
          </p:cNvSpPr>
          <p:nvPr>
            <p:ph type="dt" sz="quarter"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dirty="0">
                <a:latin typeface="Arial" charset="0"/>
                <a:cs typeface="+mn-cs"/>
              </a:defRPr>
            </a:lvl1pPr>
          </a:lstStyle>
          <a:p>
            <a:pPr>
              <a:defRPr/>
            </a:pPr>
            <a:endParaRPr lang="en-US" dirty="0"/>
          </a:p>
        </p:txBody>
      </p:sp>
      <p:sp>
        <p:nvSpPr>
          <p:cNvPr id="115716" name="Rectangle 4"/>
          <p:cNvSpPr>
            <a:spLocks noGrp="1" noChangeArrowheads="1"/>
          </p:cNvSpPr>
          <p:nvPr>
            <p:ph type="ftr" sz="quarter" idx="2"/>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dirty="0">
                <a:latin typeface="Arial" charset="0"/>
                <a:cs typeface="+mn-cs"/>
              </a:defRPr>
            </a:lvl1pPr>
          </a:lstStyle>
          <a:p>
            <a:pPr>
              <a:defRPr/>
            </a:pPr>
            <a:endParaRPr lang="en-US" dirty="0"/>
          </a:p>
        </p:txBody>
      </p:sp>
      <p:sp>
        <p:nvSpPr>
          <p:cNvPr id="115717" name="Rectangle 5"/>
          <p:cNvSpPr>
            <a:spLocks noGrp="1" noChangeArrowheads="1"/>
          </p:cNvSpPr>
          <p:nvPr>
            <p:ph type="sldNum" sz="quarter" idx="3"/>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a:latin typeface="Arial" charset="0"/>
                <a:cs typeface="+mn-cs"/>
              </a:defRPr>
            </a:lvl1pPr>
          </a:lstStyle>
          <a:p>
            <a:pPr>
              <a:defRPr/>
            </a:pPr>
            <a:fld id="{1C1C6ED3-B664-49A0-8E7A-9702E4FCC8FE}"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dirty="0">
                <a:latin typeface="Arial" charset="0"/>
                <a:cs typeface="+mn-cs"/>
              </a:defRPr>
            </a:lvl1pPr>
          </a:lstStyle>
          <a:p>
            <a:pPr>
              <a:defRPr/>
            </a:pPr>
            <a:endParaRPr lang="en-US" dirty="0"/>
          </a:p>
        </p:txBody>
      </p:sp>
      <p:sp>
        <p:nvSpPr>
          <p:cNvPr id="71683"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dirty="0">
                <a:latin typeface="Arial" charset="0"/>
                <a:cs typeface="+mn-cs"/>
              </a:defRPr>
            </a:lvl1pPr>
          </a:lstStyle>
          <a:p>
            <a:pPr>
              <a:defRPr/>
            </a:pPr>
            <a:endParaRPr lang="en-US" dirty="0"/>
          </a:p>
        </p:txBody>
      </p:sp>
      <p:sp>
        <p:nvSpPr>
          <p:cNvPr id="76804" name="Rectangle 4"/>
          <p:cNvSpPr>
            <a:spLocks noGrp="1" noRot="1" noChangeAspect="1"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686" name="Rectangle 6"/>
          <p:cNvSpPr>
            <a:spLocks noGrp="1" noChangeArrowheads="1"/>
          </p:cNvSpPr>
          <p:nvPr>
            <p:ph type="ftr" sz="quarter" idx="4"/>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dirty="0">
                <a:latin typeface="Arial" charset="0"/>
                <a:cs typeface="+mn-cs"/>
              </a:defRPr>
            </a:lvl1pPr>
          </a:lstStyle>
          <a:p>
            <a:pPr>
              <a:defRPr/>
            </a:pPr>
            <a:endParaRPr lang="en-US" dirty="0"/>
          </a:p>
        </p:txBody>
      </p:sp>
      <p:sp>
        <p:nvSpPr>
          <p:cNvPr id="71687" name="Rectangle 7"/>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a:latin typeface="Arial" charset="0"/>
                <a:cs typeface="+mn-cs"/>
              </a:defRPr>
            </a:lvl1pPr>
          </a:lstStyle>
          <a:p>
            <a:pPr>
              <a:defRPr/>
            </a:pPr>
            <a:fld id="{A47BAD01-8DF0-49C0-9254-57792535F49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24188B53-A7E5-4FCF-9F48-994AAC452749}" type="slidenum">
              <a:rPr lang="en-US" smtClean="0">
                <a:latin typeface="Arial" pitchFamily="34" charset="0"/>
              </a:rPr>
              <a:pPr/>
              <a:t>1</a:t>
            </a:fld>
            <a:endParaRPr lang="en-US" dirty="0" smtClean="0">
              <a:latin typeface="Arial"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95307F99-3958-46C7-A1D3-5BC9E3BADA14}" type="slidenum">
              <a:rPr lang="en-US" smtClean="0">
                <a:latin typeface="Arial" pitchFamily="34" charset="0"/>
              </a:rPr>
              <a:pPr/>
              <a:t>2</a:t>
            </a:fld>
            <a:endParaRPr lang="en-US" dirty="0" smtClean="0">
              <a:latin typeface="Arial"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328F8C5-41DB-47AD-A968-3B9B4281DD1D}" type="slidenum">
              <a:rPr lang="en-US" smtClean="0">
                <a:latin typeface="Arial" pitchFamily="34" charset="0"/>
              </a:rPr>
              <a:pPr/>
              <a:t>3</a:t>
            </a:fld>
            <a:endParaRPr lang="en-US" dirty="0" smtClean="0">
              <a:latin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0CA57E5B-F9E6-439C-AD9A-93F2E3E89D1F}" type="slidenum">
              <a:rPr lang="en-US" smtClean="0">
                <a:latin typeface="Arial" pitchFamily="34" charset="0"/>
              </a:rPr>
              <a:pPr/>
              <a:t>4</a:t>
            </a:fld>
            <a:endParaRPr lang="en-US" dirty="0" smtClean="0">
              <a:latin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AD4BF6C-FC70-49C5-A977-47B6E3C3C085}" type="slidenum">
              <a:rPr lang="en-US" smtClean="0">
                <a:latin typeface="Arial" pitchFamily="34" charset="0"/>
              </a:rPr>
              <a:pPr/>
              <a:t>5</a:t>
            </a:fld>
            <a:endParaRPr lang="en-US" dirty="0" smtClean="0">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6</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10</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11</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12</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13</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14</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15</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16</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17</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145507C-42B6-43C8-B4F1-0EEA39F0E221}" type="slidenum">
              <a:rPr lang="en-US" smtClean="0">
                <a:latin typeface="Arial" pitchFamily="34" charset="0"/>
              </a:rPr>
              <a:pPr/>
              <a:t>23</a:t>
            </a:fld>
            <a:endParaRPr lang="en-US" dirty="0"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dirty="0" smtClean="0">
                <a:latin typeface="Arial" pitchFamily="34" charset="0"/>
              </a:rPr>
              <a:t>Amateur Astronomers – What are they?</a:t>
            </a:r>
          </a:p>
          <a:p>
            <a:pPr eaLnBrk="1" hangingPunct="1"/>
            <a:endParaRPr lang="en-US" sz="2000" dirty="0" smtClean="0">
              <a:latin typeface="Arial" pitchFamily="34" charset="0"/>
            </a:endParaRPr>
          </a:p>
          <a:p>
            <a:pPr eaLnBrk="1" hangingPunct="1"/>
            <a:r>
              <a:rPr lang="en-US" sz="2000" dirty="0" smtClean="0">
                <a:latin typeface="Arial" pitchFamily="34" charset="0"/>
              </a:rPr>
              <a:t>Well, some people stereotype astronomers as nerdy individuals with pocket protectors and taped-up glasses.</a:t>
            </a:r>
          </a:p>
          <a:p>
            <a:pPr eaLnBrk="1" hangingPunct="1"/>
            <a:endParaRPr lang="en-US" sz="2000" dirty="0" smtClean="0">
              <a:latin typeface="Arial" pitchFamily="34" charset="0"/>
            </a:endParaRPr>
          </a:p>
          <a:p>
            <a:pPr eaLnBrk="1" hangingPunct="1"/>
            <a:r>
              <a:rPr lang="en-US" sz="2000" dirty="0" smtClean="0">
                <a:latin typeface="Arial" pitchFamily="34" charset="0"/>
              </a:rPr>
              <a:t>I will admit to wearing glasses, but I don’t own a pocket protector.  </a:t>
            </a:r>
            <a:r>
              <a:rPr lang="en-US" sz="4400" dirty="0" smtClean="0">
                <a:latin typeface="Arial" pitchFamily="34" charset="0"/>
              </a:rPr>
              <a:t>;-)</a:t>
            </a:r>
          </a:p>
          <a:p>
            <a:pPr eaLnBrk="1" hangingPunct="1"/>
            <a:endParaRPr lang="en-US" sz="2000"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4F85AB8B-2863-4E09-A522-45B082AD9D1A}" type="slidenum">
              <a:rPr lang="en-US" smtClean="0">
                <a:latin typeface="Arial" pitchFamily="34" charset="0"/>
              </a:rPr>
              <a:pPr/>
              <a:t>30</a:t>
            </a:fld>
            <a:endParaRPr lang="en-US" dirty="0" smtClean="0">
              <a:latin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663575" y="4313238"/>
            <a:ext cx="5484813" cy="4087812"/>
          </a:xfrm>
          <a:noFill/>
          <a:ln/>
        </p:spPr>
        <p:txBody>
          <a:bodyPr/>
          <a:lstStyle/>
          <a:p>
            <a:pPr eaLnBrk="1" hangingPunct="1"/>
            <a:r>
              <a:rPr lang="en-US" sz="2000" dirty="0" smtClean="0">
                <a:latin typeface="Arial" pitchFamily="34" charset="0"/>
              </a:rPr>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dirty="0" smtClean="0">
              <a:latin typeface="Arial" pitchFamily="34" charset="0"/>
            </a:endParaRPr>
          </a:p>
          <a:p>
            <a:pPr eaLnBrk="1" hangingPunct="1"/>
            <a:r>
              <a:rPr lang="en-US" sz="2000" dirty="0" smtClean="0">
                <a:latin typeface="Arial" pitchFamily="34" charset="0"/>
              </a:rPr>
              <a:t>If conditions outside permit, we will point out some of these constellations to you.</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8ECC1F8E-6DAC-4EA2-96CD-A7607FD2EAEF}" type="slidenum">
              <a:rPr lang="en-US" smtClean="0">
                <a:latin typeface="Arial" pitchFamily="34" charset="0"/>
              </a:rPr>
              <a:pPr/>
              <a:t>31</a:t>
            </a:fld>
            <a:endParaRPr lang="en-US" dirty="0" smtClean="0">
              <a:latin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F005A7E7-8B4F-45FD-9041-88EAD01E2095}" type="slidenum">
              <a:rPr lang="en-US" smtClean="0">
                <a:latin typeface="Arial" pitchFamily="34" charset="0"/>
              </a:rPr>
              <a:pPr/>
              <a:t>32</a:t>
            </a:fld>
            <a:endParaRPr lang="en-US" dirty="0" smtClean="0">
              <a:latin typeface="Arial"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dirty="0">
                <a:latin typeface="Arial" charset="0"/>
                <a:cs typeface="+mn-cs"/>
              </a:defRPr>
            </a:lvl1pPr>
          </a:lstStyle>
          <a:p>
            <a:pPr>
              <a:defRPr/>
            </a:pPr>
            <a:endParaRPr 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dirty="0">
                <a:latin typeface="Arial" charset="0"/>
                <a:cs typeface="+mn-cs"/>
              </a:defRPr>
            </a:lvl1pPr>
          </a:lstStyle>
          <a:p>
            <a:pPr>
              <a:defRPr/>
            </a:pPr>
            <a:endParaRPr lang="en-US" dirty="0"/>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atin typeface="Arial" charset="0"/>
                <a:cs typeface="+mn-cs"/>
              </a:defRPr>
            </a:lvl1pPr>
          </a:lstStyle>
          <a:p>
            <a:pPr>
              <a:defRPr/>
            </a:pPr>
            <a:fld id="{EABC9480-AA88-49D9-9DD1-5A7380A43F6D}" type="slidenum">
              <a:rPr lang="en-US"/>
              <a:pPr>
                <a:defRPr/>
              </a:pPr>
              <a:t>‹#›</a:t>
            </a:fld>
            <a:endParaRPr lang="en-US" dirty="0"/>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US"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US" dirty="0"/>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6D7B1337-7B16-48ED-ADA6-522BC1381ED6}"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dirty="0"/>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FF4BD14C-914E-4F90-9B0D-585570210FA4}"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8429625" y="3357563"/>
            <a:ext cx="214313" cy="214312"/>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5" name="Rectangle 4"/>
          <p:cNvSpPr/>
          <p:nvPr/>
        </p:nvSpPr>
        <p:spPr>
          <a:xfrm>
            <a:off x="7286625" y="2786063"/>
            <a:ext cx="214313" cy="2143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6" name="Rectangle 5"/>
          <p:cNvSpPr/>
          <p:nvPr/>
        </p:nvSpPr>
        <p:spPr>
          <a:xfrm>
            <a:off x="7286625" y="3357563"/>
            <a:ext cx="214313" cy="214312"/>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7" name="Rectangle 6"/>
          <p:cNvSpPr/>
          <p:nvPr/>
        </p:nvSpPr>
        <p:spPr>
          <a:xfrm>
            <a:off x="7572375" y="2786063"/>
            <a:ext cx="214313" cy="2143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0" name="Rectangle 9"/>
          <p:cNvSpPr/>
          <p:nvPr/>
        </p:nvSpPr>
        <p:spPr>
          <a:xfrm>
            <a:off x="7572375" y="3357563"/>
            <a:ext cx="214313" cy="214312"/>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1" name="Rectangle 10"/>
          <p:cNvSpPr/>
          <p:nvPr/>
        </p:nvSpPr>
        <p:spPr>
          <a:xfrm>
            <a:off x="7858125" y="2786063"/>
            <a:ext cx="214313" cy="2143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2" name="Rectangle 11"/>
          <p:cNvSpPr/>
          <p:nvPr/>
        </p:nvSpPr>
        <p:spPr>
          <a:xfrm>
            <a:off x="7858125" y="3357563"/>
            <a:ext cx="214313" cy="214312"/>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3" name="Rectangle 12"/>
          <p:cNvSpPr/>
          <p:nvPr/>
        </p:nvSpPr>
        <p:spPr>
          <a:xfrm>
            <a:off x="8429625" y="2786063"/>
            <a:ext cx="214313" cy="2143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4" name="Rectangle 13"/>
          <p:cNvSpPr/>
          <p:nvPr/>
        </p:nvSpPr>
        <p:spPr>
          <a:xfrm>
            <a:off x="8143875" y="3357563"/>
            <a:ext cx="214313" cy="214312"/>
          </a:xfrm>
          <a:prstGeom prst="rect">
            <a:avLst/>
          </a:prstGeom>
          <a:solidFill>
            <a:schemeClr val="bg2">
              <a:lumMod val="60000"/>
              <a:lumOff val="4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5" name="Rectangle 14"/>
          <p:cNvSpPr/>
          <p:nvPr/>
        </p:nvSpPr>
        <p:spPr>
          <a:xfrm>
            <a:off x="8143875" y="2786063"/>
            <a:ext cx="214313" cy="2143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6" name="Rectangle 15"/>
          <p:cNvSpPr/>
          <p:nvPr/>
        </p:nvSpPr>
        <p:spPr>
          <a:xfrm>
            <a:off x="7572375" y="3071813"/>
            <a:ext cx="214313" cy="214312"/>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7" name="Rectangle 16"/>
          <p:cNvSpPr/>
          <p:nvPr/>
        </p:nvSpPr>
        <p:spPr>
          <a:xfrm>
            <a:off x="7858125" y="3071813"/>
            <a:ext cx="214313" cy="214312"/>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8" name="Rectangle 17"/>
          <p:cNvSpPr/>
          <p:nvPr/>
        </p:nvSpPr>
        <p:spPr>
          <a:xfrm>
            <a:off x="8429625" y="3071813"/>
            <a:ext cx="214313" cy="214312"/>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9" name="Rectangle 18"/>
          <p:cNvSpPr/>
          <p:nvPr/>
        </p:nvSpPr>
        <p:spPr>
          <a:xfrm>
            <a:off x="8143875" y="3071813"/>
            <a:ext cx="214313" cy="214312"/>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0" name="Rectangle 19"/>
          <p:cNvSpPr/>
          <p:nvPr/>
        </p:nvSpPr>
        <p:spPr>
          <a:xfrm>
            <a:off x="7286625" y="3071813"/>
            <a:ext cx="214313" cy="214312"/>
          </a:xfrm>
          <a:prstGeom prst="rect">
            <a:avLst/>
          </a:prstGeom>
          <a:solidFill>
            <a:schemeClr val="bg2">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8" name="Title 7"/>
          <p:cNvSpPr>
            <a:spLocks noGrp="1"/>
          </p:cNvSpPr>
          <p:nvPr>
            <p:ph type="ctrTitle"/>
          </p:nvPr>
        </p:nvSpPr>
        <p:spPr>
          <a:xfrm>
            <a:off x="857224" y="4000504"/>
            <a:ext cx="7772400" cy="903534"/>
          </a:xfrm>
        </p:spPr>
        <p:txBody>
          <a:bodyPr/>
          <a:lstStyle>
            <a:lvl1pPr marR="9144" algn="l">
              <a:defRPr sz="3600" b="1" cap="none" spc="0" baseline="0">
                <a:ln/>
                <a:solidFill>
                  <a:schemeClr val="tx2">
                    <a:lumMod val="75000"/>
                  </a:schemeClr>
                </a:solidFill>
                <a:effectLst/>
              </a:defRPr>
            </a:lvl1pPr>
            <a:extLst/>
          </a:lstStyle>
          <a:p>
            <a:r>
              <a:rPr lang="en-US" altLang="ja-JP" smtClean="0"/>
              <a:t>Click to edit Master title style</a:t>
            </a:r>
            <a:endParaRPr lang="en-US" dirty="0"/>
          </a:p>
        </p:txBody>
      </p:sp>
      <p:sp>
        <p:nvSpPr>
          <p:cNvPr id="9" name="Subtitle 8"/>
          <p:cNvSpPr>
            <a:spLocks noGrp="1"/>
          </p:cNvSpPr>
          <p:nvPr>
            <p:ph type="subTitle" idx="1"/>
          </p:nvPr>
        </p:nvSpPr>
        <p:spPr>
          <a:xfrm>
            <a:off x="857224" y="5143512"/>
            <a:ext cx="7772400" cy="651504"/>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ltLang="ja-JP" smtClean="0"/>
              <a:t>Click to edit Master subtitle style</a:t>
            </a:r>
            <a:endParaRPr lang="en-US" dirty="0"/>
          </a:p>
        </p:txBody>
      </p:sp>
      <p:sp>
        <p:nvSpPr>
          <p:cNvPr id="21" name="Date Placeholder 27"/>
          <p:cNvSpPr>
            <a:spLocks noGrp="1"/>
          </p:cNvSpPr>
          <p:nvPr>
            <p:ph type="dt" sz="half" idx="10"/>
          </p:nvPr>
        </p:nvSpPr>
        <p:spPr/>
        <p:txBody>
          <a:bodyPr/>
          <a:lstStyle>
            <a:lvl1pPr>
              <a:defRPr/>
            </a:lvl1pPr>
            <a:extLst/>
          </a:lstStyle>
          <a:p>
            <a:pPr>
              <a:defRPr/>
            </a:pPr>
            <a:fld id="{18641846-2FB9-4F83-8C93-4EF5825BEF19}" type="datetimeFigureOut">
              <a:rPr lang="en-US"/>
              <a:pPr>
                <a:defRPr/>
              </a:pPr>
              <a:t>9/29/2008</a:t>
            </a:fld>
            <a:endParaRPr lang="en-US" dirty="0"/>
          </a:p>
        </p:txBody>
      </p:sp>
      <p:sp>
        <p:nvSpPr>
          <p:cNvPr id="22" name="Footer Placeholder 16"/>
          <p:cNvSpPr>
            <a:spLocks noGrp="1"/>
          </p:cNvSpPr>
          <p:nvPr>
            <p:ph type="ftr" sz="quarter" idx="11"/>
          </p:nvPr>
        </p:nvSpPr>
        <p:spPr/>
        <p:txBody>
          <a:bodyPr/>
          <a:lstStyle>
            <a:lvl1pPr>
              <a:defRPr/>
            </a:lvl1pPr>
            <a:extLst/>
          </a:lstStyle>
          <a:p>
            <a:pPr>
              <a:defRPr/>
            </a:pPr>
            <a:endParaRPr lang="en-US" dirty="0"/>
          </a:p>
        </p:txBody>
      </p:sp>
      <p:sp>
        <p:nvSpPr>
          <p:cNvPr id="23" name="Slide Number Placeholder 28"/>
          <p:cNvSpPr>
            <a:spLocks noGrp="1"/>
          </p:cNvSpPr>
          <p:nvPr>
            <p:ph type="sldNum" sz="quarter" idx="12"/>
          </p:nvPr>
        </p:nvSpPr>
        <p:spPr/>
        <p:txBody>
          <a:bodyPr/>
          <a:lstStyle>
            <a:lvl1pPr>
              <a:defRPr/>
            </a:lvl1pPr>
            <a:extLst/>
          </a:lstStyle>
          <a:p>
            <a:pPr>
              <a:defRPr/>
            </a:pPr>
            <a:fld id="{F4BC3887-4F68-461D-A1D5-71ABDA9AE51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2FF151E0-6F1B-415D-A6E8-5B79EC35DE10}" type="datetimeFigureOut">
              <a:rPr lang="en-US"/>
              <a:pPr>
                <a:defRPr/>
              </a:pPr>
              <a:t>9/29/2008</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pPr>
              <a:defRPr/>
            </a:pPr>
            <a:fld id="{DB148E6E-E7EB-42C3-8829-4A5FBF94452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14375" y="5276850"/>
            <a:ext cx="7500938" cy="15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706902" y="4214818"/>
            <a:ext cx="5718048" cy="977486"/>
          </a:xfrm>
        </p:spPr>
        <p:txBody>
          <a:bodyPr lIns="82296" bIns="0"/>
          <a:lstStyle>
            <a:lvl1pPr marL="374904">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ltLang="ja-JP" smtClean="0"/>
              <a:t>Click to edit Master text styles</a:t>
            </a:r>
          </a:p>
        </p:txBody>
      </p:sp>
      <p:sp>
        <p:nvSpPr>
          <p:cNvPr id="2" name="Title 1"/>
          <p:cNvSpPr>
            <a:spLocks noGrp="1"/>
          </p:cNvSpPr>
          <p:nvPr>
            <p:ph type="title"/>
          </p:nvPr>
        </p:nvSpPr>
        <p:spPr>
          <a:xfrm>
            <a:off x="706902" y="5366404"/>
            <a:ext cx="8156448" cy="777240"/>
          </a:xfrm>
        </p:spPr>
        <p:txBody>
          <a:bodyPr tIns="64008"/>
          <a:lstStyle>
            <a:lvl1pPr algn="l">
              <a:buNone/>
              <a:defRPr sz="3800" b="1" cap="none" spc="0" baseline="0">
                <a:ln/>
                <a:solidFill>
                  <a:schemeClr val="tx2">
                    <a:lumMod val="75000"/>
                  </a:schemeClr>
                </a:solidFill>
                <a:effectLst/>
              </a:defRPr>
            </a:lvl1pPr>
            <a:extLst/>
          </a:lstStyle>
          <a:p>
            <a:r>
              <a:rPr lang="en-US" altLang="ja-JP" smtClean="0"/>
              <a:t>Click to edit Master title style</a:t>
            </a:r>
            <a:endParaRPr lang="en-US" dirty="0"/>
          </a:p>
        </p:txBody>
      </p:sp>
      <p:sp>
        <p:nvSpPr>
          <p:cNvPr id="5" name="Date Placeholder 3"/>
          <p:cNvSpPr>
            <a:spLocks noGrp="1"/>
          </p:cNvSpPr>
          <p:nvPr>
            <p:ph type="dt" sz="half" idx="10"/>
          </p:nvPr>
        </p:nvSpPr>
        <p:spPr/>
        <p:txBody>
          <a:bodyPr/>
          <a:lstStyle>
            <a:lvl1pPr>
              <a:defRPr/>
            </a:lvl1pPr>
            <a:extLst/>
          </a:lstStyle>
          <a:p>
            <a:pPr>
              <a:defRPr/>
            </a:pPr>
            <a:fld id="{7416393A-2B9A-4591-8167-D0EC0CB204BF}" type="datetimeFigureOut">
              <a:rPr lang="en-US"/>
              <a:pPr>
                <a:defRPr/>
              </a:pPr>
              <a:t>9/29/2008</a:t>
            </a:fld>
            <a:endParaRPr lang="en-US" dirty="0"/>
          </a:p>
        </p:txBody>
      </p:sp>
      <p:sp>
        <p:nvSpPr>
          <p:cNvPr id="6" name="Footer Placeholder 4"/>
          <p:cNvSpPr>
            <a:spLocks noGrp="1"/>
          </p:cNvSpPr>
          <p:nvPr>
            <p:ph type="ftr" sz="quarter" idx="11"/>
          </p:nvPr>
        </p:nvSpPr>
        <p:spPr/>
        <p:txBody>
          <a:bodyPr/>
          <a:lstStyle>
            <a:lvl1pPr>
              <a:defRPr/>
            </a:lvl1pPr>
            <a:extLst/>
          </a:lstStyle>
          <a:p>
            <a:pPr>
              <a:defRPr/>
            </a:pPr>
            <a:endParaRPr lang="en-US" dirty="0"/>
          </a:p>
        </p:txBody>
      </p:sp>
      <p:sp>
        <p:nvSpPr>
          <p:cNvPr id="7" name="Slide Number Placeholder 5"/>
          <p:cNvSpPr>
            <a:spLocks noGrp="1"/>
          </p:cNvSpPr>
          <p:nvPr>
            <p:ph type="sldNum" sz="quarter" idx="12"/>
          </p:nvPr>
        </p:nvSpPr>
        <p:spPr/>
        <p:txBody>
          <a:bodyPr/>
          <a:lstStyle>
            <a:lvl1pPr>
              <a:defRPr/>
            </a:lvl1pPr>
            <a:extLst/>
          </a:lstStyle>
          <a:p>
            <a:pPr>
              <a:defRPr/>
            </a:pPr>
            <a:fld id="{D8484C62-A437-4D6D-A5D1-F97E3418087F}"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altLang="ja-JP"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CFC5B437-D1ED-472B-AFA4-47B773CC9070}" type="datetimeFigureOut">
              <a:rPr lang="en-US"/>
              <a:pPr>
                <a:defRPr/>
              </a:pPr>
              <a:t>9/29/2008</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2341DC33-C0CA-4145-A2FC-51FE1138E409}"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4" y="512064"/>
            <a:ext cx="7772400" cy="914400"/>
          </a:xfrm>
        </p:spPr>
        <p:txBody>
          <a:bodyPr/>
          <a:lstStyle>
            <a:lvl1pPr>
              <a:defRPr sz="4000"/>
            </a:lvl1pPr>
            <a:extLst/>
          </a:lstStyle>
          <a:p>
            <a:r>
              <a:rPr lang="en-US" altLang="ja-JP"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ltLang="ja-JP"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0701A46A-6C6E-4E73-A182-FD1E869E1174}" type="datetimeFigureOut">
              <a:rPr lang="en-US"/>
              <a:pPr>
                <a:defRPr/>
              </a:pPr>
              <a:t>9/29/2008</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ADE420F9-ED30-43AF-A4D3-C274A9E9C7B7}"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ltLang="ja-JP"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fld id="{852EC3D3-9693-4E10-81DC-B6D721302F39}" type="datetimeFigureOut">
              <a:rPr lang="en-US"/>
              <a:pPr>
                <a:defRPr/>
              </a:pPr>
              <a:t>9/29/2008</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22"/>
          <p:cNvSpPr>
            <a:spLocks noGrp="1"/>
          </p:cNvSpPr>
          <p:nvPr>
            <p:ph type="sldNum" sz="quarter" idx="12"/>
          </p:nvPr>
        </p:nvSpPr>
        <p:spPr/>
        <p:txBody>
          <a:bodyPr/>
          <a:lstStyle>
            <a:lvl1pPr>
              <a:defRPr/>
            </a:lvl1pPr>
          </a:lstStyle>
          <a:p>
            <a:pPr>
              <a:defRPr/>
            </a:pPr>
            <a:fld id="{4FEFEDB5-98BE-4FFF-BF1A-651490F65F98}"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extLst/>
          </a:lstStyle>
          <a:p>
            <a:pPr>
              <a:defRPr/>
            </a:pPr>
            <a:fld id="{5B879D81-9E6E-46E6-BE62-3407C5FDCA33}" type="datetimeFigureOut">
              <a:rPr lang="en-US"/>
              <a:pPr>
                <a:defRPr/>
              </a:pPr>
              <a:t>9/29/2008</a:t>
            </a:fld>
            <a:endParaRPr lang="en-US" dirty="0"/>
          </a:p>
        </p:txBody>
      </p:sp>
      <p:sp>
        <p:nvSpPr>
          <p:cNvPr id="3" name="Footer Placeholder 2"/>
          <p:cNvSpPr>
            <a:spLocks noGrp="1"/>
          </p:cNvSpPr>
          <p:nvPr>
            <p:ph type="ftr" sz="quarter" idx="11"/>
          </p:nvPr>
        </p:nvSpPr>
        <p:spPr/>
        <p:txBody>
          <a:bodyPr/>
          <a:lstStyle>
            <a:lvl1pPr>
              <a:defRPr/>
            </a:lvl1pPr>
            <a:extLst/>
          </a:lstStyle>
          <a:p>
            <a:pPr>
              <a:defRPr/>
            </a:pPr>
            <a:endParaRPr lang="en-US" dirty="0"/>
          </a:p>
        </p:txBody>
      </p:sp>
      <p:sp>
        <p:nvSpPr>
          <p:cNvPr id="4" name="Slide Number Placeholder 3"/>
          <p:cNvSpPr>
            <a:spLocks noGrp="1"/>
          </p:cNvSpPr>
          <p:nvPr>
            <p:ph type="sldNum" sz="quarter" idx="12"/>
          </p:nvPr>
        </p:nvSpPr>
        <p:spPr/>
        <p:txBody>
          <a:bodyPr/>
          <a:lstStyle>
            <a:lvl1pPr>
              <a:defRPr/>
            </a:lvl1pPr>
            <a:extLst/>
          </a:lstStyle>
          <a:p>
            <a:pPr>
              <a:defRPr/>
            </a:pPr>
            <a:fld id="{8BDAA178-E675-4811-A7A2-235B22662D6C}"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2528878" cy="1162050"/>
          </a:xfrm>
        </p:spPr>
        <p:txBody>
          <a:bodyPr anchor="ctr"/>
          <a:lstStyle>
            <a:lvl1pPr algn="l">
              <a:buNone/>
              <a:defRPr sz="2000" b="0"/>
            </a:lvl1pPr>
            <a:extLst/>
          </a:lstStyle>
          <a:p>
            <a:r>
              <a:rPr lang="en-US" altLang="ja-JP" smtClean="0"/>
              <a:t>Click to edit Master title style</a:t>
            </a:r>
            <a:endParaRPr lang="en-US" dirty="0"/>
          </a:p>
        </p:txBody>
      </p:sp>
      <p:sp>
        <p:nvSpPr>
          <p:cNvPr id="3" name="Text Placeholder 2"/>
          <p:cNvSpPr>
            <a:spLocks noGrp="1"/>
          </p:cNvSpPr>
          <p:nvPr>
            <p:ph type="body" idx="2"/>
          </p:nvPr>
        </p:nvSpPr>
        <p:spPr>
          <a:xfrm>
            <a:off x="685800" y="1435100"/>
            <a:ext cx="2528878"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ltLang="ja-JP" smtClean="0"/>
              <a:t>Click to edit Master text styles</a:t>
            </a:r>
          </a:p>
        </p:txBody>
      </p:sp>
      <p:sp>
        <p:nvSpPr>
          <p:cNvPr id="4" name="Content Placeholder 3"/>
          <p:cNvSpPr>
            <a:spLocks noGrp="1"/>
          </p:cNvSpPr>
          <p:nvPr>
            <p:ph sz="half" idx="1"/>
          </p:nvPr>
        </p:nvSpPr>
        <p:spPr>
          <a:xfrm>
            <a:off x="3429000" y="285728"/>
            <a:ext cx="5486400" cy="5721372"/>
          </a:xfrm>
        </p:spPr>
        <p:txBody>
          <a:bodyPr/>
          <a:lstStyle>
            <a:lvl1pPr>
              <a:defRPr sz="3200"/>
            </a:lvl1pPr>
            <a:lvl2pPr>
              <a:defRPr sz="2800"/>
            </a:lvl2pPr>
            <a:lvl3pPr>
              <a:defRPr sz="2400"/>
            </a:lvl3pPr>
            <a:lvl4pPr>
              <a:defRPr sz="2000"/>
            </a:lvl4pPr>
            <a:lvl5pPr>
              <a:defRPr sz="2000"/>
            </a:lvl5pPr>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13"/>
          <p:cNvSpPr>
            <a:spLocks noGrp="1"/>
          </p:cNvSpPr>
          <p:nvPr>
            <p:ph type="dt" sz="half" idx="10"/>
          </p:nvPr>
        </p:nvSpPr>
        <p:spPr/>
        <p:txBody>
          <a:bodyPr/>
          <a:lstStyle>
            <a:lvl1pPr>
              <a:defRPr/>
            </a:lvl1pPr>
          </a:lstStyle>
          <a:p>
            <a:pPr>
              <a:defRPr/>
            </a:pPr>
            <a:fld id="{3E52F07B-50D9-4C23-A5E0-1FDCE4A561EB}" type="datetimeFigureOut">
              <a:rPr lang="en-US"/>
              <a:pPr>
                <a:defRPr/>
              </a:pPr>
              <a:t>9/29/2008</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
        <p:nvSpPr>
          <p:cNvPr id="7" name="Slide Number Placeholder 22"/>
          <p:cNvSpPr>
            <a:spLocks noGrp="1"/>
          </p:cNvSpPr>
          <p:nvPr>
            <p:ph type="sldNum" sz="quarter" idx="12"/>
          </p:nvPr>
        </p:nvSpPr>
        <p:spPr/>
        <p:txBody>
          <a:bodyPr/>
          <a:lstStyle>
            <a:lvl1pPr>
              <a:defRPr/>
            </a:lvl1pPr>
          </a:lstStyle>
          <a:p>
            <a:pPr>
              <a:defRPr/>
            </a:pPr>
            <a:fld id="{FCD4576E-DFC7-4362-BF07-74B15AA6466F}"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914400" y="4941829"/>
            <a:ext cx="6858000" cy="701749"/>
          </a:xfrm>
        </p:spPr>
        <p:txBody>
          <a:bodyPr anchor="b"/>
          <a:lstStyle>
            <a:lvl1pPr algn="l">
              <a:buNone/>
              <a:defRPr sz="2100" b="0"/>
            </a:lvl1pPr>
            <a:extLst/>
          </a:lstStyle>
          <a:p>
            <a:r>
              <a:rPr lang="en-US" altLang="ja-JP" smtClean="0"/>
              <a:t>Click to edit Master title style</a:t>
            </a:r>
            <a:endParaRPr lang="en-US" dirty="0"/>
          </a:p>
        </p:txBody>
      </p:sp>
      <p:sp>
        <p:nvSpPr>
          <p:cNvPr id="3" name="Picture Placeholder 2"/>
          <p:cNvSpPr>
            <a:spLocks noGrp="1"/>
          </p:cNvSpPr>
          <p:nvPr>
            <p:ph type="pic" idx="1"/>
          </p:nvPr>
        </p:nvSpPr>
        <p:spPr>
          <a:xfrm>
            <a:off x="914400" y="357166"/>
            <a:ext cx="6858048" cy="4286280"/>
          </a:xfrm>
          <a:noFill/>
          <a:ln w="12700">
            <a:noFill/>
          </a:ln>
        </p:spPr>
        <p:txBody>
          <a:bodyPr>
            <a:normAutofit/>
          </a:bodyPr>
          <a:lstStyle>
            <a:lvl1pPr marL="0" indent="0">
              <a:buNone/>
              <a:defRPr sz="3200"/>
            </a:lvl1pPr>
            <a:extLst/>
          </a:lstStyle>
          <a:p>
            <a:pPr lvl="0"/>
            <a:r>
              <a:rPr lang="en-US" altLang="ja-JP" noProof="0" dirty="0" smtClean="0"/>
              <a:t>Click icon to add picture</a:t>
            </a:r>
            <a:endParaRPr lang="en-US" noProof="0" dirty="0"/>
          </a:p>
        </p:txBody>
      </p:sp>
      <p:sp>
        <p:nvSpPr>
          <p:cNvPr id="4" name="Text Placeholder 3"/>
          <p:cNvSpPr>
            <a:spLocks noGrp="1"/>
          </p:cNvSpPr>
          <p:nvPr>
            <p:ph type="body" sz="half" idx="2"/>
          </p:nvPr>
        </p:nvSpPr>
        <p:spPr bwMode="white">
          <a:xfrm>
            <a:off x="914400" y="5643578"/>
            <a:ext cx="6858000" cy="428628"/>
          </a:xfrm>
        </p:spPr>
        <p:txBody>
          <a:bodyPr>
            <a:normAutofit/>
          </a:bodyPr>
          <a:lstStyle>
            <a:lvl1pPr marL="27432" indent="0">
              <a:spcBef>
                <a:spcPts val="0"/>
              </a:spcBef>
              <a:buNone/>
              <a:defRPr sz="1100">
                <a:solidFill>
                  <a:srgbClr val="FFFFFF"/>
                </a:solidFill>
              </a:defRPr>
            </a:lvl1pPr>
            <a:lvl2pPr>
              <a:defRPr sz="1200"/>
            </a:lvl2pPr>
            <a:lvl3pPr>
              <a:defRPr sz="1000"/>
            </a:lvl3pPr>
            <a:lvl4pPr>
              <a:defRPr sz="900"/>
            </a:lvl4pPr>
            <a:lvl5pPr>
              <a:defRPr sz="900"/>
            </a:lvl5pPr>
            <a:extLst/>
          </a:lstStyle>
          <a:p>
            <a:pPr lvl="0"/>
            <a:r>
              <a:rPr lang="en-US" altLang="ja-JP"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AAC6E03C-C712-4ECD-9891-D39635F04A8B}" type="datetimeFigureOut">
              <a:rPr lang="en-US"/>
              <a:pPr>
                <a:defRPr/>
              </a:pPr>
              <a:t>9/29/2008</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
        <p:nvSpPr>
          <p:cNvPr id="7" name="Slide Number Placeholder 22"/>
          <p:cNvSpPr>
            <a:spLocks noGrp="1"/>
          </p:cNvSpPr>
          <p:nvPr>
            <p:ph type="sldNum" sz="quarter" idx="12"/>
          </p:nvPr>
        </p:nvSpPr>
        <p:spPr/>
        <p:txBody>
          <a:bodyPr/>
          <a:lstStyle>
            <a:lvl1pPr>
              <a:defRPr/>
            </a:lvl1pPr>
          </a:lstStyle>
          <a:p>
            <a:pPr>
              <a:defRPr/>
            </a:pPr>
            <a:fld id="{72F69C2D-C3BF-4F97-BAD0-952B7CB9E2D7}"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134760DB-9C96-4996-9067-6DF197B8CC6D}" type="datetimeFigureOut">
              <a:rPr lang="en-US"/>
              <a:pPr>
                <a:defRPr/>
              </a:pPr>
              <a:t>9/29/2008</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pPr>
              <a:defRPr/>
            </a:pPr>
            <a:fld id="{0A62734E-386B-4790-B588-FAAFBB017699}"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603134C-ABC1-47F4-829C-2E2573B16764}" type="datetimeFigureOut">
              <a:rPr lang="en-US"/>
              <a:pPr>
                <a:defRPr/>
              </a:pPr>
              <a:t>9/29/2008</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pPr>
              <a:defRPr/>
            </a:pPr>
            <a:fld id="{D383A283-ED3D-4730-BBB1-33BE5AE4BCD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052" name="Picture 8" descr="BackGround Base"/>
          <p:cNvPicPr>
            <a:picLocks noChangeAspect="1" noChangeArrowheads="1"/>
          </p:cNvPicPr>
          <p:nvPr userDrawn="1"/>
        </p:nvPicPr>
        <p:blipFill>
          <a:blip r:embed="rId11"/>
          <a:srcRect/>
          <a:stretch>
            <a:fillRect/>
          </a:stretch>
        </p:blipFill>
        <p:spPr bwMode="auto">
          <a:xfrm>
            <a:off x="0" y="0"/>
            <a:ext cx="9164638" cy="6858000"/>
          </a:xfrm>
          <a:prstGeom prst="rect">
            <a:avLst/>
          </a:prstGeom>
          <a:noFill/>
          <a:ln w="9525">
            <a:noFill/>
            <a:miter lim="800000"/>
            <a:headEnd/>
            <a:tailEnd/>
          </a:ln>
        </p:spPr>
      </p:pic>
      <p:sp>
        <p:nvSpPr>
          <p:cNvPr id="1033"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pPr>
              <a:defRPr/>
            </a:pPr>
            <a:r>
              <a:rPr lang="en-US" sz="1200" b="1" dirty="0">
                <a:solidFill>
                  <a:schemeClr val="bg1"/>
                </a:solidFill>
                <a:latin typeface="OCR A Extended" pitchFamily="50" charset="0"/>
                <a:cs typeface="+mn-cs"/>
              </a:rPr>
              <a:t>Norfolk Botanical Garden / Back Bay Amateur Astronomers</a:t>
            </a:r>
          </a:p>
        </p:txBody>
      </p:sp>
      <p:pic>
        <p:nvPicPr>
          <p:cNvPr id="2054" name="Picture 11" descr="BBAA"/>
          <p:cNvPicPr>
            <a:picLocks noChangeAspect="1" noChangeArrowheads="1"/>
          </p:cNvPicPr>
          <p:nvPr userDrawn="1"/>
        </p:nvPicPr>
        <p:blipFill>
          <a:blip r:embed="rId12"/>
          <a:srcRect/>
          <a:stretch>
            <a:fillRect/>
          </a:stretch>
        </p:blipFill>
        <p:spPr bwMode="auto">
          <a:xfrm>
            <a:off x="8458200" y="114300"/>
            <a:ext cx="630238" cy="6207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7" r:id="rId7"/>
    <p:sldLayoutId id="2147483693" r:id="rId8"/>
    <p:sldLayoutId id="2147483694" r:id="rId9"/>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214313"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extLst/>
          </a:lstStyle>
          <a:p>
            <a:r>
              <a:rPr lang="en-US" altLang="ja-JP" smtClean="0"/>
              <a:t>Click to edit Master title style</a:t>
            </a:r>
            <a:endParaRPr lang="en-US" dirty="0"/>
          </a:p>
        </p:txBody>
      </p:sp>
      <p:sp>
        <p:nvSpPr>
          <p:cNvPr id="3076" name="Text Placeholder 12"/>
          <p:cNvSpPr>
            <a:spLocks noGrp="1"/>
          </p:cNvSpPr>
          <p:nvPr>
            <p:ph type="body" idx="1"/>
          </p:nvPr>
        </p:nvSpPr>
        <p:spPr bwMode="auto">
          <a:xfrm>
            <a:off x="914400" y="1571625"/>
            <a:ext cx="7772400" cy="4784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smtClean="0"/>
          </a:p>
        </p:txBody>
      </p:sp>
      <p:sp>
        <p:nvSpPr>
          <p:cNvPr id="14" name="Date Placeholder 13"/>
          <p:cNvSpPr>
            <a:spLocks noGrp="1"/>
          </p:cNvSpPr>
          <p:nvPr>
            <p:ph type="dt" sz="half" idx="2"/>
          </p:nvPr>
        </p:nvSpPr>
        <p:spPr>
          <a:xfrm>
            <a:off x="6477000" y="6421438"/>
            <a:ext cx="2133600" cy="365125"/>
          </a:xfrm>
          <a:prstGeom prst="rect">
            <a:avLst/>
          </a:prstGeom>
        </p:spPr>
        <p:txBody>
          <a:bodyPr vert="horz" anchor="b"/>
          <a:lstStyle>
            <a:lvl1pPr algn="l">
              <a:defRPr sz="1100" smtClean="0">
                <a:solidFill>
                  <a:schemeClr val="tx2"/>
                </a:solidFill>
                <a:latin typeface="Arial" charset="0"/>
                <a:cs typeface="+mn-cs"/>
              </a:defRPr>
            </a:lvl1pPr>
            <a:extLst/>
          </a:lstStyle>
          <a:p>
            <a:pPr>
              <a:defRPr/>
            </a:pPr>
            <a:fld id="{F212A998-411E-479E-91A6-FE85E39BDB2F}" type="datetimeFigureOut">
              <a:rPr lang="en-US"/>
              <a:pPr>
                <a:defRPr/>
              </a:pPr>
              <a:t>9/29/2008</a:t>
            </a:fld>
            <a:endParaRPr lang="en-US" dirty="0"/>
          </a:p>
        </p:txBody>
      </p:sp>
      <p:sp>
        <p:nvSpPr>
          <p:cNvPr id="3" name="Footer Placeholder 2"/>
          <p:cNvSpPr>
            <a:spLocks noGrp="1"/>
          </p:cNvSpPr>
          <p:nvPr>
            <p:ph type="ftr" sz="quarter" idx="3"/>
          </p:nvPr>
        </p:nvSpPr>
        <p:spPr>
          <a:xfrm>
            <a:off x="914400" y="6421438"/>
            <a:ext cx="5562600" cy="365125"/>
          </a:xfrm>
          <a:prstGeom prst="rect">
            <a:avLst/>
          </a:prstGeom>
        </p:spPr>
        <p:txBody>
          <a:bodyPr vert="horz" anchor="b"/>
          <a:lstStyle>
            <a:lvl1pPr algn="r">
              <a:defRPr sz="1100" dirty="0">
                <a:solidFill>
                  <a:schemeClr val="tx2"/>
                </a:solidFill>
                <a:latin typeface="Arial" charset="0"/>
                <a:cs typeface="+mn-cs"/>
              </a:defRPr>
            </a:lvl1pPr>
            <a:extLst/>
          </a:lstStyle>
          <a:p>
            <a:pPr>
              <a:defRPr/>
            </a:pPr>
            <a:endParaRPr lang="en-US" dirty="0"/>
          </a:p>
        </p:txBody>
      </p:sp>
      <p:sp>
        <p:nvSpPr>
          <p:cNvPr id="23" name="Slide Number Placeholder 22"/>
          <p:cNvSpPr>
            <a:spLocks noGrp="1"/>
          </p:cNvSpPr>
          <p:nvPr>
            <p:ph type="sldNum" sz="quarter" idx="4"/>
          </p:nvPr>
        </p:nvSpPr>
        <p:spPr>
          <a:xfrm>
            <a:off x="8610600" y="6421438"/>
            <a:ext cx="457200" cy="365125"/>
          </a:xfrm>
          <a:prstGeom prst="rect">
            <a:avLst/>
          </a:prstGeom>
        </p:spPr>
        <p:txBody>
          <a:bodyPr vert="horz" anchor="b"/>
          <a:lstStyle>
            <a:lvl1pPr algn="l">
              <a:defRPr sz="1200" smtClean="0">
                <a:solidFill>
                  <a:schemeClr val="tx2"/>
                </a:solidFill>
                <a:latin typeface="Arial" charset="0"/>
                <a:cs typeface="+mn-cs"/>
              </a:defRPr>
            </a:lvl1pPr>
            <a:extLst/>
          </a:lstStyle>
          <a:p>
            <a:pPr>
              <a:defRPr/>
            </a:pPr>
            <a:fld id="{0AD8C1F2-7F7E-4454-8DCB-22F2E375BA2C}" type="slidenum">
              <a:rPr lang="en-US"/>
              <a:pPr>
                <a:defRPr/>
              </a:pPr>
              <a:t>‹#›</a:t>
            </a:fld>
            <a:endParaRPr lang="en-US" dirty="0"/>
          </a:p>
        </p:txBody>
      </p:sp>
      <p:cxnSp>
        <p:nvCxnSpPr>
          <p:cNvPr id="20" name="Straight Connector 19"/>
          <p:cNvCxnSpPr/>
          <p:nvPr/>
        </p:nvCxnSpPr>
        <p:spPr>
          <a:xfrm rot="5400000">
            <a:off x="-3293268" y="3429794"/>
            <a:ext cx="6858000" cy="1587"/>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3244056" y="3428206"/>
            <a:ext cx="6858000" cy="1588"/>
          </a:xfrm>
          <a:prstGeom prst="line">
            <a:avLst/>
          </a:prstGeom>
          <a:ln w="12700">
            <a:solidFill>
              <a:schemeClr val="bg2">
                <a:lumMod val="75000"/>
                <a:alpha val="59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185318" y="3428206"/>
            <a:ext cx="6858000" cy="1587"/>
          </a:xfrm>
          <a:prstGeom prst="line">
            <a:avLst/>
          </a:prstGeom>
          <a:ln w="31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699919" y="3428206"/>
            <a:ext cx="6858000" cy="1588"/>
          </a:xfrm>
          <a:prstGeom prst="line">
            <a:avLst/>
          </a:prstGeom>
          <a:ln w="28575">
            <a:solidFill>
              <a:schemeClr val="tx1">
                <a:alpha val="59000"/>
              </a:schemeClr>
            </a:solidFill>
          </a:ln>
        </p:spPr>
        <p:style>
          <a:lnRef idx="1">
            <a:schemeClr val="accent1"/>
          </a:lnRef>
          <a:fillRef idx="0">
            <a:schemeClr val="accent1"/>
          </a:fillRef>
          <a:effectRef idx="0">
            <a:schemeClr val="accent1"/>
          </a:effectRef>
          <a:fontRef idx="minor">
            <a:schemeClr val="tx1"/>
          </a:fontRef>
        </p:style>
      </p:cxnSp>
      <p:pic>
        <p:nvPicPr>
          <p:cNvPr id="3084" name="Picture 8" descr="BackGround Base"/>
          <p:cNvPicPr>
            <a:picLocks noChangeAspect="1" noChangeArrowheads="1"/>
          </p:cNvPicPr>
          <p:nvPr userDrawn="1"/>
        </p:nvPicPr>
        <p:blipFill>
          <a:blip r:embed="rId13"/>
          <a:srcRect/>
          <a:stretch>
            <a:fillRect/>
          </a:stretch>
        </p:blipFill>
        <p:spPr bwMode="auto">
          <a:xfrm>
            <a:off x="0" y="0"/>
            <a:ext cx="9164638" cy="6858000"/>
          </a:xfrm>
          <a:prstGeom prst="rect">
            <a:avLst/>
          </a:prstGeom>
          <a:noFill/>
          <a:ln w="9525">
            <a:noFill/>
            <a:miter lim="800000"/>
            <a:headEnd/>
            <a:tailEnd/>
          </a:ln>
        </p:spPr>
      </p:pic>
      <p:sp>
        <p:nvSpPr>
          <p:cNvPr id="19"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pPr>
              <a:defRPr/>
            </a:pPr>
            <a:r>
              <a:rPr lang="en-US" sz="1200" b="1" dirty="0">
                <a:solidFill>
                  <a:schemeClr val="bg1"/>
                </a:solidFill>
                <a:latin typeface="OCR A Extended" pitchFamily="50" charset="0"/>
                <a:cs typeface="+mn-cs"/>
              </a:rPr>
              <a:t>Norfolk Botanical Garden / Back Bay Amateur Astronomers</a:t>
            </a:r>
          </a:p>
        </p:txBody>
      </p:sp>
      <p:pic>
        <p:nvPicPr>
          <p:cNvPr id="3086" name="Picture 11" descr="BBAA"/>
          <p:cNvPicPr>
            <a:picLocks noChangeAspect="1" noChangeArrowheads="1"/>
          </p:cNvPicPr>
          <p:nvPr userDrawn="1"/>
        </p:nvPicPr>
        <p:blipFill>
          <a:blip r:embed="rId14"/>
          <a:srcRect/>
          <a:stretch>
            <a:fillRect/>
          </a:stretch>
        </p:blipFill>
        <p:spPr bwMode="auto">
          <a:xfrm>
            <a:off x="8458200" y="114300"/>
            <a:ext cx="630238" cy="620713"/>
          </a:xfrm>
          <a:prstGeom prst="rect">
            <a:avLst/>
          </a:prstGeom>
          <a:noFill/>
          <a:ln w="9525">
            <a:noFill/>
            <a:miter lim="800000"/>
            <a:headEnd/>
            <a:tailEnd/>
          </a:ln>
        </p:spPr>
      </p:pic>
    </p:spTree>
  </p:cSld>
  <p:clrMap bg1="dk1" tx1="lt1" bg2="dk2" tx2="lt2" accent1="accent1" accent2="accent2" accent3="accent3" accent4="accent4" accent5="accent5" accent6="accent6" hlink="hlink" folHlink="folHlink"/>
  <p:sldLayoutIdLst>
    <p:sldLayoutId id="2147483688" r:id="rId1"/>
    <p:sldLayoutId id="2147483681" r:id="rId2"/>
    <p:sldLayoutId id="2147483689" r:id="rId3"/>
    <p:sldLayoutId id="2147483690" r:id="rId4"/>
    <p:sldLayoutId id="2147483691" r:id="rId5"/>
    <p:sldLayoutId id="2147483682" r:id="rId6"/>
    <p:sldLayoutId id="2147483692" r:id="rId7"/>
    <p:sldLayoutId id="2147483683" r:id="rId8"/>
    <p:sldLayoutId id="2147483684" r:id="rId9"/>
    <p:sldLayoutId id="2147483685" r:id="rId10"/>
    <p:sldLayoutId id="2147483686" r:id="rId11"/>
  </p:sldLayoutIdLst>
  <p:txStyles>
    <p:titleStyle>
      <a:lvl1pPr algn="l" rtl="0" fontAlgn="base">
        <a:spcBef>
          <a:spcPct val="0"/>
        </a:spcBef>
        <a:spcAft>
          <a:spcPct val="0"/>
        </a:spcAft>
        <a:defRPr kumimoji="1" sz="4000" b="1" kern="1200">
          <a:ln/>
          <a:gradFill>
            <a:gsLst>
              <a:gs pos="0">
                <a:schemeClr val="tx2">
                  <a:lumMod val="90000"/>
                </a:schemeClr>
              </a:gs>
              <a:gs pos="50000">
                <a:schemeClr val="tx2">
                  <a:lumMod val="50000"/>
                </a:schemeClr>
              </a:gs>
              <a:gs pos="100000">
                <a:schemeClr val="tx2">
                  <a:lumMod val="25000"/>
                </a:schemeClr>
              </a:gs>
            </a:gsLst>
            <a:lin ang="5400000" scaled="0"/>
          </a:gradFill>
          <a:latin typeface="+mj-lt"/>
          <a:ea typeface="+mj-ea"/>
          <a:cs typeface="+mj-cs"/>
        </a:defRPr>
      </a:lvl1pPr>
      <a:lvl2pPr algn="l" rtl="0" fontAlgn="base">
        <a:spcBef>
          <a:spcPct val="0"/>
        </a:spcBef>
        <a:spcAft>
          <a:spcPct val="0"/>
        </a:spcAft>
        <a:defRPr kumimoji="1" sz="4000" b="1">
          <a:solidFill>
            <a:schemeClr val="tx1"/>
          </a:solidFill>
          <a:latin typeface="Consolas" pitchFamily="49" charset="0"/>
        </a:defRPr>
      </a:lvl2pPr>
      <a:lvl3pPr algn="l" rtl="0" fontAlgn="base">
        <a:spcBef>
          <a:spcPct val="0"/>
        </a:spcBef>
        <a:spcAft>
          <a:spcPct val="0"/>
        </a:spcAft>
        <a:defRPr kumimoji="1" sz="4000" b="1">
          <a:solidFill>
            <a:schemeClr val="tx1"/>
          </a:solidFill>
          <a:latin typeface="Consolas" pitchFamily="49" charset="0"/>
        </a:defRPr>
      </a:lvl3pPr>
      <a:lvl4pPr algn="l" rtl="0" fontAlgn="base">
        <a:spcBef>
          <a:spcPct val="0"/>
        </a:spcBef>
        <a:spcAft>
          <a:spcPct val="0"/>
        </a:spcAft>
        <a:defRPr kumimoji="1" sz="4000" b="1">
          <a:solidFill>
            <a:schemeClr val="tx1"/>
          </a:solidFill>
          <a:latin typeface="Consolas" pitchFamily="49" charset="0"/>
        </a:defRPr>
      </a:lvl4pPr>
      <a:lvl5pPr algn="l" rtl="0" fontAlgn="base">
        <a:spcBef>
          <a:spcPct val="0"/>
        </a:spcBef>
        <a:spcAft>
          <a:spcPct val="0"/>
        </a:spcAft>
        <a:defRPr kumimoji="1" sz="4000" b="1">
          <a:solidFill>
            <a:schemeClr val="tx1"/>
          </a:solidFill>
          <a:latin typeface="Consolas" pitchFamily="49" charset="0"/>
        </a:defRPr>
      </a:lvl5pPr>
      <a:lvl6pPr marL="457200" algn="l" rtl="0" fontAlgn="base">
        <a:spcBef>
          <a:spcPct val="0"/>
        </a:spcBef>
        <a:spcAft>
          <a:spcPct val="0"/>
        </a:spcAft>
        <a:defRPr kumimoji="1" sz="4000" b="1">
          <a:solidFill>
            <a:schemeClr val="tx1"/>
          </a:solidFill>
          <a:latin typeface="Consolas" pitchFamily="49" charset="0"/>
        </a:defRPr>
      </a:lvl6pPr>
      <a:lvl7pPr marL="914400" algn="l" rtl="0" fontAlgn="base">
        <a:spcBef>
          <a:spcPct val="0"/>
        </a:spcBef>
        <a:spcAft>
          <a:spcPct val="0"/>
        </a:spcAft>
        <a:defRPr kumimoji="1" sz="4000" b="1">
          <a:solidFill>
            <a:schemeClr val="tx1"/>
          </a:solidFill>
          <a:latin typeface="Consolas" pitchFamily="49" charset="0"/>
        </a:defRPr>
      </a:lvl7pPr>
      <a:lvl8pPr marL="1371600" algn="l" rtl="0" fontAlgn="base">
        <a:spcBef>
          <a:spcPct val="0"/>
        </a:spcBef>
        <a:spcAft>
          <a:spcPct val="0"/>
        </a:spcAft>
        <a:defRPr kumimoji="1" sz="4000" b="1">
          <a:solidFill>
            <a:schemeClr val="tx1"/>
          </a:solidFill>
          <a:latin typeface="Consolas" pitchFamily="49" charset="0"/>
        </a:defRPr>
      </a:lvl8pPr>
      <a:lvl9pPr marL="1828800" algn="l" rtl="0" fontAlgn="base">
        <a:spcBef>
          <a:spcPct val="0"/>
        </a:spcBef>
        <a:spcAft>
          <a:spcPct val="0"/>
        </a:spcAft>
        <a:defRPr kumimoji="1" sz="4000" b="1">
          <a:solidFill>
            <a:schemeClr val="tx1"/>
          </a:solidFill>
          <a:latin typeface="Consolas" pitchFamily="49" charset="0"/>
        </a:defRPr>
      </a:lvl9pPr>
      <a:extLst/>
    </p:titleStyle>
    <p:bodyStyle>
      <a:lvl1pPr marL="411163" indent="-342900" algn="l" rtl="0" fontAlgn="base">
        <a:spcBef>
          <a:spcPts val="700"/>
        </a:spcBef>
        <a:spcAft>
          <a:spcPct val="0"/>
        </a:spcAft>
        <a:buClr>
          <a:srgbClr val="92406E"/>
        </a:buClr>
        <a:buSzPct val="85000"/>
        <a:buFont typeface="Wingdings 2" pitchFamily="18" charset="2"/>
        <a:buChar char=""/>
        <a:defRPr kumimoji="1" sz="3000" kern="1200">
          <a:solidFill>
            <a:schemeClr val="tx1"/>
          </a:solidFill>
          <a:latin typeface="+mn-lt"/>
          <a:ea typeface="+mn-ea"/>
          <a:cs typeface="+mn-cs"/>
        </a:defRPr>
      </a:lvl1pPr>
      <a:lvl2pPr marL="739775" indent="-285750" algn="l" rtl="0" fontAlgn="base">
        <a:spcBef>
          <a:spcPct val="20000"/>
        </a:spcBef>
        <a:spcAft>
          <a:spcPct val="0"/>
        </a:spcAft>
        <a:buClr>
          <a:srgbClr val="D59FBD"/>
        </a:buClr>
        <a:buSzPct val="80000"/>
        <a:buFont typeface="Wingdings" pitchFamily="2" charset="2"/>
        <a:buChar char="l"/>
        <a:defRPr kumimoji="1" sz="2600" kern="1200">
          <a:solidFill>
            <a:schemeClr val="tx1"/>
          </a:solidFill>
          <a:latin typeface="+mn-lt"/>
          <a:ea typeface="+mn-ea"/>
          <a:cs typeface="+mn-cs"/>
        </a:defRPr>
      </a:lvl2pPr>
      <a:lvl3pPr marL="995363" indent="-228600" algn="l" rtl="0" fontAlgn="base">
        <a:spcBef>
          <a:spcPct val="20000"/>
        </a:spcBef>
        <a:spcAft>
          <a:spcPct val="0"/>
        </a:spcAft>
        <a:buClr>
          <a:srgbClr val="E3BFD3"/>
        </a:buClr>
        <a:buSzPct val="65000"/>
        <a:buFont typeface="Wingdings 2" pitchFamily="18" charset="2"/>
        <a:buChar char=""/>
        <a:defRPr kumimoji="1" sz="2400" kern="1200">
          <a:solidFill>
            <a:schemeClr val="tx1"/>
          </a:solidFill>
          <a:latin typeface="+mn-lt"/>
          <a:ea typeface="+mn-ea"/>
          <a:cs typeface="+mn-cs"/>
        </a:defRPr>
      </a:lvl3pPr>
      <a:lvl4pPr marL="1260475" indent="-228600" algn="l" rtl="0" fontAlgn="base">
        <a:spcBef>
          <a:spcPct val="20000"/>
        </a:spcBef>
        <a:spcAft>
          <a:spcPct val="0"/>
        </a:spcAft>
        <a:buClr>
          <a:srgbClr val="F1DFE9"/>
        </a:buClr>
        <a:buSzPct val="100000"/>
        <a:buFont typeface="Arial" pitchFamily="34" charset="0"/>
        <a:buChar char="•"/>
        <a:defRPr kumimoji="1" sz="2200" kern="1200">
          <a:solidFill>
            <a:schemeClr val="tx1"/>
          </a:solidFill>
          <a:latin typeface="+mn-lt"/>
          <a:ea typeface="+mn-ea"/>
          <a:cs typeface="+mn-cs"/>
        </a:defRPr>
      </a:lvl4pPr>
      <a:lvl5pPr marL="1481138" indent="-209550" algn="l" rtl="0" fontAlgn="base">
        <a:spcBef>
          <a:spcPct val="20000"/>
        </a:spcBef>
        <a:spcAft>
          <a:spcPct val="0"/>
        </a:spcAft>
        <a:buClr>
          <a:srgbClr val="92406E"/>
        </a:buClr>
        <a:buSzPct val="50000"/>
        <a:buFont typeface="Wingdings" pitchFamily="2" charset="2"/>
        <a:buChar char="n"/>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hangingPunct="1">
        <a:defRPr kumimoji="1" kern="1200">
          <a:solidFill>
            <a:schemeClr val="tx1"/>
          </a:solidFill>
          <a:latin typeface="+mn-lt"/>
          <a:ea typeface="+mn-ea"/>
          <a:cs typeface="+mn-cs"/>
        </a:defRPr>
      </a:lvl1pPr>
      <a:lvl2pPr marL="457200" algn="l" rtl="0" eaLnBrk="1" hangingPunct="1">
        <a:defRPr kumimoji="1" kern="1200">
          <a:solidFill>
            <a:schemeClr val="tx1"/>
          </a:solidFill>
          <a:latin typeface="+mn-lt"/>
          <a:ea typeface="+mn-ea"/>
          <a:cs typeface="+mn-cs"/>
        </a:defRPr>
      </a:lvl2pPr>
      <a:lvl3pPr marL="914400" algn="l" rtl="0" eaLnBrk="1" hangingPunct="1">
        <a:defRPr kumimoji="1" kern="1200">
          <a:solidFill>
            <a:schemeClr val="tx1"/>
          </a:solidFill>
          <a:latin typeface="+mn-lt"/>
          <a:ea typeface="+mn-ea"/>
          <a:cs typeface="+mn-cs"/>
        </a:defRPr>
      </a:lvl3pPr>
      <a:lvl4pPr marL="1371600" algn="l" rtl="0" eaLnBrk="1" hangingPunct="1">
        <a:defRPr kumimoji="1" kern="1200">
          <a:solidFill>
            <a:schemeClr val="tx1"/>
          </a:solidFill>
          <a:latin typeface="+mn-lt"/>
          <a:ea typeface="+mn-ea"/>
          <a:cs typeface="+mn-cs"/>
        </a:defRPr>
      </a:lvl4pPr>
      <a:lvl5pPr marL="1828800" algn="l" rtl="0" eaLnBrk="1" hangingPunct="1">
        <a:defRPr kumimoji="1" kern="1200">
          <a:solidFill>
            <a:schemeClr val="tx1"/>
          </a:solidFill>
          <a:latin typeface="+mn-lt"/>
          <a:ea typeface="+mn-ea"/>
          <a:cs typeface="+mn-cs"/>
        </a:defRPr>
      </a:lvl5pPr>
      <a:lvl6pPr marL="2286000" algn="l" rtl="0" eaLnBrk="1" hangingPunct="1">
        <a:defRPr kumimoji="1" kern="1200">
          <a:solidFill>
            <a:schemeClr val="tx1"/>
          </a:solidFill>
          <a:latin typeface="+mn-lt"/>
          <a:ea typeface="+mn-ea"/>
          <a:cs typeface="+mn-cs"/>
        </a:defRPr>
      </a:lvl6pPr>
      <a:lvl7pPr marL="2743200" algn="l" rtl="0" eaLnBrk="1" hangingPunct="1">
        <a:defRPr kumimoji="1" kern="1200">
          <a:solidFill>
            <a:schemeClr val="tx1"/>
          </a:solidFill>
          <a:latin typeface="+mn-lt"/>
          <a:ea typeface="+mn-ea"/>
          <a:cs typeface="+mn-cs"/>
        </a:defRPr>
      </a:lvl7pPr>
      <a:lvl8pPr marL="3200400" algn="l" rtl="0" eaLnBrk="1" hangingPunct="1">
        <a:defRPr kumimoji="1" kern="1200">
          <a:solidFill>
            <a:schemeClr val="tx1"/>
          </a:solidFill>
          <a:latin typeface="+mn-lt"/>
          <a:ea typeface="+mn-ea"/>
          <a:cs typeface="+mn-cs"/>
        </a:defRPr>
      </a:lvl8pPr>
      <a:lvl9pPr marL="3657600" algn="l" rtl="0" eaLnBrk="1"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upload.wikimedia.org/wikipedia/commons/a/a1/NewSolarSystem.jpg" TargetMode="Externa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file:///C:\Users\Kevin%20Weiner\Desktop\Black%20holes\69479main_collapsar.mpeg" TargetMode="Externa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file:///C:\Users\Kevin%20Weiner\Desktop\Black%20holes\bhsequence_lg.mpeg" TargetMode="Externa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file:///C:\Users\Kevin%20Weiner\Desktop\Black%20holes\sgra_lg.mpeg" TargetMode="Externa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file:///C:\Users\Kevin%20Weiner\Desktop\Black%20holes\Sequence%2008.wmv"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file:///C:\Users\Kevin%20Weiner\Desktop\Black%20holes\Sequence%2009.wmv" TargetMode="Externa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en.wikipedia.org/wiki/Image:CMS_Higgs-event.jp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8.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9.xml"/><Relationship Id="rId1" Type="http://schemas.openxmlformats.org/officeDocument/2006/relationships/vmlDrawing" Target="../drawings/vmlDrawing3.vml"/><Relationship Id="rId6" Type="http://schemas.openxmlformats.org/officeDocument/2006/relationships/image" Target="../media/image2.png"/><Relationship Id="rId5" Type="http://schemas.openxmlformats.org/officeDocument/2006/relationships/image" Target="../media/image55.jpeg"/><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8.xml"/><Relationship Id="rId1" Type="http://schemas.openxmlformats.org/officeDocument/2006/relationships/vmlDrawing" Target="../drawings/vmlDrawing4.vml"/><Relationship Id="rId5" Type="http://schemas.openxmlformats.org/officeDocument/2006/relationships/image" Target="../media/image2.png"/><Relationship Id="rId4" Type="http://schemas.openxmlformats.org/officeDocument/2006/relationships/oleObject" Target="../embeddings/oleObject4.bin"/></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9.xml"/><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457200" y="92075"/>
            <a:ext cx="6676828" cy="523220"/>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GardenStars – </a:t>
            </a:r>
            <a:r>
              <a:rPr lang="en-US" sz="2800" b="1" dirty="0" smtClean="0">
                <a:solidFill>
                  <a:srgbClr val="33CC33"/>
                </a:solidFill>
                <a:latin typeface="OCR A Extended" pitchFamily="50" charset="0"/>
              </a:rPr>
              <a:t>October 20, </a:t>
            </a:r>
            <a:r>
              <a:rPr lang="en-US" sz="2800" b="1" dirty="0">
                <a:solidFill>
                  <a:srgbClr val="33CC33"/>
                </a:solidFill>
                <a:latin typeface="OCR A Extended" pitchFamily="50" charset="0"/>
              </a:rPr>
              <a:t>2007</a:t>
            </a:r>
          </a:p>
        </p:txBody>
      </p:sp>
      <p:sp>
        <p:nvSpPr>
          <p:cNvPr id="2060" name="Text Box 12"/>
          <p:cNvSpPr txBox="1">
            <a:spLocks noChangeArrowheads="1"/>
          </p:cNvSpPr>
          <p:nvPr/>
        </p:nvSpPr>
        <p:spPr bwMode="auto">
          <a:xfrm>
            <a:off x="1447800" y="1447800"/>
            <a:ext cx="6261100" cy="1371600"/>
          </a:xfrm>
          <a:prstGeom prst="rect">
            <a:avLst/>
          </a:prstGeom>
          <a:noFill/>
          <a:ln w="9525">
            <a:noFill/>
            <a:miter lim="800000"/>
            <a:headEnd/>
            <a:tailEnd/>
          </a:ln>
        </p:spPr>
        <p:txBody>
          <a:bodyPr wrap="none">
            <a:spAutoFit/>
          </a:bodyPr>
          <a:lstStyle/>
          <a:p>
            <a:pPr algn="ctr"/>
            <a:r>
              <a:rPr lang="en-US" sz="3600" b="1" dirty="0">
                <a:solidFill>
                  <a:srgbClr val="33CC33"/>
                </a:solidFill>
                <a:latin typeface="OCR A Extended" pitchFamily="50" charset="0"/>
              </a:rPr>
              <a:t>Welcome to GardenStars</a:t>
            </a:r>
          </a:p>
          <a:p>
            <a:pPr algn="ctr"/>
            <a:endParaRPr lang="en-US" sz="2400" b="1" dirty="0">
              <a:solidFill>
                <a:srgbClr val="33CC33"/>
              </a:solidFill>
              <a:latin typeface="OCR A Extended" pitchFamily="50" charset="0"/>
            </a:endParaRPr>
          </a:p>
          <a:p>
            <a:pPr algn="ctr"/>
            <a:r>
              <a:rPr lang="en-US" sz="2400" b="1" dirty="0">
                <a:solidFill>
                  <a:srgbClr val="33CC33"/>
                </a:solidFill>
                <a:latin typeface="OCR A Extended" pitchFamily="50" charset="0"/>
              </a:rPr>
              <a:t>An Evening Under the Stars</a:t>
            </a:r>
          </a:p>
        </p:txBody>
      </p:sp>
      <p:sp>
        <p:nvSpPr>
          <p:cNvPr id="2061" name="Text Box 13"/>
          <p:cNvSpPr txBox="1">
            <a:spLocks noChangeArrowheads="1"/>
          </p:cNvSpPr>
          <p:nvPr/>
        </p:nvSpPr>
        <p:spPr bwMode="auto">
          <a:xfrm>
            <a:off x="1997075" y="3275013"/>
            <a:ext cx="5340350" cy="1736725"/>
          </a:xfrm>
          <a:prstGeom prst="rect">
            <a:avLst/>
          </a:prstGeom>
          <a:noFill/>
          <a:ln w="9525">
            <a:noFill/>
            <a:miter lim="800000"/>
            <a:headEnd/>
            <a:tailEnd/>
          </a:ln>
        </p:spPr>
        <p:txBody>
          <a:bodyPr wrap="none">
            <a:spAutoFit/>
          </a:bodyPr>
          <a:lstStyle/>
          <a:p>
            <a:pPr algn="ctr"/>
            <a:r>
              <a:rPr lang="en-US" sz="1800" b="1" dirty="0">
                <a:solidFill>
                  <a:srgbClr val="FFFF66"/>
                </a:solidFill>
                <a:latin typeface="OCR A Extended" pitchFamily="50" charset="0"/>
              </a:rPr>
              <a:t>Presented by</a:t>
            </a:r>
          </a:p>
          <a:p>
            <a:pPr algn="ctr"/>
            <a:endParaRPr lang="en-US" sz="1800" b="1" dirty="0">
              <a:solidFill>
                <a:srgbClr val="FFFF66"/>
              </a:solidFill>
              <a:latin typeface="OCR A Extended" pitchFamily="50" charset="0"/>
            </a:endParaRPr>
          </a:p>
          <a:p>
            <a:pPr algn="ctr"/>
            <a:r>
              <a:rPr lang="en-US" sz="2400" b="1" dirty="0">
                <a:solidFill>
                  <a:srgbClr val="FFFF66"/>
                </a:solidFill>
                <a:latin typeface="OCR A Extended" pitchFamily="50" charset="0"/>
              </a:rPr>
              <a:t>The Norfolk Botanical Garden</a:t>
            </a:r>
          </a:p>
          <a:p>
            <a:pPr algn="ctr"/>
            <a:r>
              <a:rPr lang="en-US" sz="2400" b="1" dirty="0">
                <a:solidFill>
                  <a:srgbClr val="FFFF66"/>
                </a:solidFill>
                <a:latin typeface="OCR A Extended" pitchFamily="50" charset="0"/>
              </a:rPr>
              <a:t>And</a:t>
            </a:r>
          </a:p>
          <a:p>
            <a:pPr algn="ctr"/>
            <a:r>
              <a:rPr lang="en-US" sz="2400" b="1" dirty="0">
                <a:solidFill>
                  <a:srgbClr val="FFFF66"/>
                </a:solidFill>
                <a:latin typeface="OCR A Extended" pitchFamily="50" charset="0"/>
              </a:rPr>
              <a:t>Back Bay Amateur Astronomers</a:t>
            </a:r>
          </a:p>
        </p:txBody>
      </p:sp>
      <p:pic>
        <p:nvPicPr>
          <p:cNvPr id="1030" name="Picture 15" descr="BBAA-Sm-ani"/>
          <p:cNvPicPr>
            <a:picLocks noChangeAspect="1" noChangeArrowheads="1" noCrop="1"/>
          </p:cNvPicPr>
          <p:nvPr/>
        </p:nvPicPr>
        <p:blipFill>
          <a:blip r:embed="rId4"/>
          <a:srcRect/>
          <a:stretch>
            <a:fillRect/>
          </a:stretch>
        </p:blipFill>
        <p:spPr bwMode="auto">
          <a:xfrm>
            <a:off x="7315200" y="4895850"/>
            <a:ext cx="1428750" cy="1428750"/>
          </a:xfrm>
          <a:prstGeom prst="rect">
            <a:avLst/>
          </a:prstGeom>
          <a:noFill/>
          <a:ln w="9525">
            <a:noFill/>
            <a:miter lim="800000"/>
            <a:headEnd/>
            <a:tailEnd/>
          </a:ln>
        </p:spPr>
      </p:pic>
      <p:graphicFrame>
        <p:nvGraphicFramePr>
          <p:cNvPr id="1026" name="Object 16"/>
          <p:cNvGraphicFramePr>
            <a:graphicFrameLocks noChangeAspect="1"/>
          </p:cNvGraphicFramePr>
          <p:nvPr/>
        </p:nvGraphicFramePr>
        <p:xfrm>
          <a:off x="609600" y="5038725"/>
          <a:ext cx="1454150" cy="1285875"/>
        </p:xfrm>
        <a:graphic>
          <a:graphicData uri="http://schemas.openxmlformats.org/presentationml/2006/ole">
            <p:oleObj spid="_x0000_s1026" name="Image" r:id="rId5" imgW="2095238" imgH="1853315" progId="Photoshop.Image.9">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457200" y="92075"/>
            <a:ext cx="7110413"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The Back Bay Amateur Astronomers</a:t>
            </a:r>
          </a:p>
        </p:txBody>
      </p:sp>
      <p:sp>
        <p:nvSpPr>
          <p:cNvPr id="10243" name="Rectangle 3"/>
          <p:cNvSpPr>
            <a:spLocks noGrp="1" noChangeArrowheads="1"/>
          </p:cNvSpPr>
          <p:nvPr>
            <p:ph type="body" sz="half" idx="4294967295"/>
          </p:nvPr>
        </p:nvSpPr>
        <p:spPr>
          <a:xfrm>
            <a:off x="596900" y="4062413"/>
            <a:ext cx="5300663" cy="2092325"/>
          </a:xfrm>
        </p:spPr>
        <p:txBody>
          <a:bodyPr/>
          <a:lstStyle/>
          <a:p>
            <a:pPr eaLnBrk="1" hangingPunct="1">
              <a:buFontTx/>
              <a:buNone/>
            </a:pPr>
            <a:r>
              <a:rPr lang="en-US" dirty="0" smtClean="0">
                <a:solidFill>
                  <a:schemeClr val="bg1"/>
                </a:solidFill>
              </a:rPr>
              <a:t>	The Back Bay Amateur Astronomers </a:t>
            </a:r>
            <a:br>
              <a:rPr lang="en-US" dirty="0" smtClean="0">
                <a:solidFill>
                  <a:schemeClr val="bg1"/>
                </a:solidFill>
              </a:rPr>
            </a:br>
            <a:r>
              <a:rPr lang="en-US" dirty="0" smtClean="0">
                <a:solidFill>
                  <a:schemeClr val="bg1"/>
                </a:solidFill>
              </a:rPr>
              <a:t>PO Box 9877</a:t>
            </a:r>
          </a:p>
          <a:p>
            <a:pPr eaLnBrk="1" hangingPunct="1">
              <a:buFontTx/>
              <a:buNone/>
            </a:pPr>
            <a:r>
              <a:rPr lang="en-US" dirty="0" smtClean="0">
                <a:solidFill>
                  <a:schemeClr val="bg1"/>
                </a:solidFill>
              </a:rPr>
              <a:t>	Virginia Beach, VA 23450</a:t>
            </a:r>
          </a:p>
        </p:txBody>
      </p:sp>
      <p:sp>
        <p:nvSpPr>
          <p:cNvPr id="10244" name="Text Box 4"/>
          <p:cNvSpPr txBox="1">
            <a:spLocks noChangeArrowheads="1"/>
          </p:cNvSpPr>
          <p:nvPr/>
        </p:nvSpPr>
        <p:spPr bwMode="auto">
          <a:xfrm>
            <a:off x="654050" y="1296988"/>
            <a:ext cx="3962400" cy="1554162"/>
          </a:xfrm>
          <a:prstGeom prst="rect">
            <a:avLst/>
          </a:prstGeom>
          <a:noFill/>
          <a:ln w="9525">
            <a:noFill/>
            <a:miter lim="800000"/>
            <a:headEnd/>
            <a:tailEnd/>
          </a:ln>
        </p:spPr>
        <p:txBody>
          <a:bodyPr>
            <a:spAutoFit/>
          </a:bodyPr>
          <a:lstStyle/>
          <a:p>
            <a:r>
              <a:rPr lang="en-US" sz="3200" dirty="0">
                <a:solidFill>
                  <a:schemeClr val="bg1"/>
                </a:solidFill>
              </a:rPr>
              <a:t>Bringing Astronomy to the People of Hampton Roads</a:t>
            </a:r>
          </a:p>
        </p:txBody>
      </p:sp>
      <p:pic>
        <p:nvPicPr>
          <p:cNvPr id="48133" name="Picture 5" descr="BBAA-cleaned"/>
          <p:cNvPicPr>
            <a:picLocks noGrp="1" noChangeAspect="1" noChangeArrowheads="1"/>
          </p:cNvPicPr>
          <p:nvPr>
            <p:ph sz="quarter" idx="4294967295"/>
          </p:nvPr>
        </p:nvPicPr>
        <p:blipFill>
          <a:blip r:embed="rId3"/>
          <a:srcRect/>
          <a:stretch>
            <a:fillRect/>
          </a:stretch>
        </p:blipFill>
        <p:spPr>
          <a:xfrm>
            <a:off x="4914900" y="1085850"/>
            <a:ext cx="3810000" cy="3660775"/>
          </a:xfr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8133"/>
                                        </p:tgtEl>
                                        <p:attrNameLst>
                                          <p:attrName>style.visibility</p:attrName>
                                        </p:attrNameLst>
                                      </p:cBhvr>
                                      <p:to>
                                        <p:strVal val="visible"/>
                                      </p:to>
                                    </p:set>
                                    <p:anim calcmode="lin" valueType="num">
                                      <p:cBhvr additive="base">
                                        <p:cTn id="7" dur="250" fill="hold"/>
                                        <p:tgtEl>
                                          <p:spTgt spid="48133"/>
                                        </p:tgtEl>
                                        <p:attrNameLst>
                                          <p:attrName>ppt_x</p:attrName>
                                        </p:attrNameLst>
                                      </p:cBhvr>
                                      <p:tavLst>
                                        <p:tav tm="0">
                                          <p:val>
                                            <p:strVal val="0-#ppt_w/2"/>
                                          </p:val>
                                        </p:tav>
                                        <p:tav tm="100000">
                                          <p:val>
                                            <p:strVal val="#ppt_x"/>
                                          </p:val>
                                        </p:tav>
                                      </p:tavLst>
                                    </p:anim>
                                    <p:anim calcmode="lin" valueType="num">
                                      <p:cBhvr additive="base">
                                        <p:cTn id="8" dur="25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457200" y="92075"/>
            <a:ext cx="6892925" cy="522288"/>
          </a:xfrm>
        </p:spPr>
        <p:txBody>
          <a:bodyPr wrap="none">
            <a:spAutoFit/>
          </a:bodyPr>
          <a:lstStyle/>
          <a:p>
            <a:pPr algn="l" eaLnBrk="1" hangingPunct="1">
              <a:defRPr/>
            </a:pPr>
            <a:r>
              <a:rPr lang="en-US" sz="2800" b="1" kern="1200" dirty="0" smtClean="0">
                <a:solidFill>
                  <a:srgbClr val="33CC33"/>
                </a:solidFill>
                <a:latin typeface="OCR A Extended" pitchFamily="50" charset="0"/>
                <a:ea typeface="+mn-ea"/>
                <a:cs typeface="+mn-cs"/>
              </a:rPr>
              <a:t>Your “Solar System Ambassadors”</a:t>
            </a:r>
          </a:p>
        </p:txBody>
      </p:sp>
      <p:sp>
        <p:nvSpPr>
          <p:cNvPr id="11267" name="Rectangle 3"/>
          <p:cNvSpPr>
            <a:spLocks noGrp="1" noChangeArrowheads="1"/>
          </p:cNvSpPr>
          <p:nvPr>
            <p:ph type="body" sz="half" idx="4294967295"/>
          </p:nvPr>
        </p:nvSpPr>
        <p:spPr>
          <a:xfrm>
            <a:off x="5314950" y="4000500"/>
            <a:ext cx="2957513" cy="519113"/>
          </a:xfrm>
        </p:spPr>
        <p:txBody>
          <a:bodyPr wrap="none">
            <a:spAutoFit/>
          </a:bodyPr>
          <a:lstStyle/>
          <a:p>
            <a:pPr eaLnBrk="1" hangingPunct="1">
              <a:buFontTx/>
              <a:buNone/>
            </a:pPr>
            <a:r>
              <a:rPr lang="en-US" sz="2800" dirty="0" smtClean="0">
                <a:solidFill>
                  <a:schemeClr val="bg1"/>
                </a:solidFill>
              </a:rPr>
              <a:t>George Reynolds</a:t>
            </a:r>
          </a:p>
        </p:txBody>
      </p:sp>
      <p:pic>
        <p:nvPicPr>
          <p:cNvPr id="49156" name="Picture 4" descr="George"/>
          <p:cNvPicPr>
            <a:picLocks noChangeAspect="1" noChangeArrowheads="1"/>
          </p:cNvPicPr>
          <p:nvPr/>
        </p:nvPicPr>
        <p:blipFill>
          <a:blip r:embed="rId3"/>
          <a:srcRect/>
          <a:stretch>
            <a:fillRect/>
          </a:stretch>
        </p:blipFill>
        <p:spPr bwMode="auto">
          <a:xfrm>
            <a:off x="5257800" y="1714500"/>
            <a:ext cx="3143250" cy="2071687"/>
          </a:xfrm>
          <a:prstGeom prst="rect">
            <a:avLst/>
          </a:prstGeom>
          <a:ln>
            <a:noFill/>
          </a:ln>
          <a:effectLst>
            <a:softEdge rad="112500"/>
          </a:effectLst>
        </p:spPr>
      </p:pic>
      <p:pic>
        <p:nvPicPr>
          <p:cNvPr id="11269" name="Picture 5"/>
          <p:cNvPicPr>
            <a:picLocks noGrp="1" noChangeAspect="1" noChangeArrowheads="1"/>
          </p:cNvPicPr>
          <p:nvPr>
            <p:ph sz="half" idx="4294967295"/>
          </p:nvPr>
        </p:nvPicPr>
        <p:blipFill>
          <a:blip r:embed="rId4">
            <a:clrChange>
              <a:clrFrom>
                <a:srgbClr val="FFFFFF"/>
              </a:clrFrom>
              <a:clrTo>
                <a:srgbClr val="FFFFFF">
                  <a:alpha val="0"/>
                </a:srgbClr>
              </a:clrTo>
            </a:clrChange>
          </a:blip>
          <a:srcRect/>
          <a:stretch>
            <a:fillRect/>
          </a:stretch>
        </p:blipFill>
        <p:spPr>
          <a:xfrm>
            <a:off x="1028700" y="1885950"/>
            <a:ext cx="3086100" cy="30861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457200" y="92075"/>
            <a:ext cx="2997200"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Introductions</a:t>
            </a:r>
          </a:p>
        </p:txBody>
      </p:sp>
      <p:sp>
        <p:nvSpPr>
          <p:cNvPr id="5126" name="Text Box 6"/>
          <p:cNvSpPr txBox="1">
            <a:spLocks noChangeArrowheads="1"/>
          </p:cNvSpPr>
          <p:nvPr/>
        </p:nvSpPr>
        <p:spPr bwMode="auto">
          <a:xfrm>
            <a:off x="2266950" y="1296988"/>
            <a:ext cx="6453188" cy="2739211"/>
          </a:xfrm>
          <a:prstGeom prst="rect">
            <a:avLst/>
          </a:prstGeom>
          <a:noFill/>
          <a:ln w="9525">
            <a:noFill/>
            <a:miter lim="800000"/>
            <a:headEnd/>
            <a:tailEnd/>
          </a:ln>
        </p:spPr>
        <p:txBody>
          <a:bodyPr>
            <a:spAutoFit/>
          </a:bodyPr>
          <a:lstStyle/>
          <a:p>
            <a:pPr>
              <a:buFontTx/>
              <a:buChar char="•"/>
            </a:pPr>
            <a:r>
              <a:rPr lang="en-US" sz="2800" b="1" dirty="0">
                <a:solidFill>
                  <a:srgbClr val="FFFF66"/>
                </a:solidFill>
                <a:latin typeface="OCR A Extended" pitchFamily="50" charset="0"/>
              </a:rPr>
              <a:t>Back Bay Amateur Astronomers</a:t>
            </a:r>
          </a:p>
          <a:p>
            <a:pPr lvl="1">
              <a:buFontTx/>
              <a:buChar char="•"/>
            </a:pPr>
            <a:r>
              <a:rPr lang="en-US" sz="2400" b="1" dirty="0">
                <a:solidFill>
                  <a:srgbClr val="FFFF66"/>
                </a:solidFill>
                <a:latin typeface="OCR A Extended" pitchFamily="50" charset="0"/>
              </a:rPr>
              <a:t>Bill </a:t>
            </a:r>
            <a:r>
              <a:rPr lang="en-US" sz="2400" b="1" dirty="0" smtClean="0">
                <a:solidFill>
                  <a:srgbClr val="FFFF66"/>
                </a:solidFill>
                <a:latin typeface="OCR A Extended" pitchFamily="50" charset="0"/>
              </a:rPr>
              <a:t>McLean</a:t>
            </a:r>
          </a:p>
          <a:p>
            <a:pPr lvl="1">
              <a:buFontTx/>
              <a:buChar char="•"/>
            </a:pPr>
            <a:r>
              <a:rPr lang="en-US" sz="2400" b="1" dirty="0" smtClean="0">
                <a:solidFill>
                  <a:srgbClr val="FFFF66"/>
                </a:solidFill>
                <a:latin typeface="OCR A Extended" pitchFamily="50" charset="0"/>
              </a:rPr>
              <a:t>Bruce Bodner</a:t>
            </a:r>
          </a:p>
          <a:p>
            <a:pPr lvl="1">
              <a:buFontTx/>
              <a:buChar char="•"/>
            </a:pPr>
            <a:r>
              <a:rPr lang="en-US" sz="2400" b="1" dirty="0" smtClean="0">
                <a:solidFill>
                  <a:srgbClr val="FFFF66"/>
                </a:solidFill>
                <a:latin typeface="OCR A Extended" pitchFamily="50" charset="0"/>
              </a:rPr>
              <a:t>George Reynolds</a:t>
            </a:r>
          </a:p>
          <a:p>
            <a:pPr lvl="1">
              <a:buFontTx/>
              <a:buChar char="•"/>
            </a:pPr>
            <a:r>
              <a:rPr lang="en-US" sz="2400" b="1" dirty="0" smtClean="0">
                <a:solidFill>
                  <a:srgbClr val="FFFF66"/>
                </a:solidFill>
                <a:latin typeface="OCR A Extended" pitchFamily="50" charset="0"/>
              </a:rPr>
              <a:t>Kevin </a:t>
            </a:r>
            <a:r>
              <a:rPr lang="en-US" sz="2400" b="1" dirty="0">
                <a:solidFill>
                  <a:srgbClr val="FFFF66"/>
                </a:solidFill>
                <a:latin typeface="OCR A Extended" pitchFamily="50" charset="0"/>
              </a:rPr>
              <a:t>and Barb </a:t>
            </a:r>
            <a:r>
              <a:rPr lang="en-US" sz="2400" b="1" dirty="0" smtClean="0">
                <a:solidFill>
                  <a:srgbClr val="FFFF66"/>
                </a:solidFill>
                <a:latin typeface="OCR A Extended" pitchFamily="50" charset="0"/>
              </a:rPr>
              <a:t>Weiner</a:t>
            </a:r>
          </a:p>
          <a:p>
            <a:pPr lvl="1">
              <a:buFontTx/>
              <a:buChar char="•"/>
            </a:pPr>
            <a:r>
              <a:rPr lang="en-US" sz="2400" b="1" dirty="0" smtClean="0">
                <a:solidFill>
                  <a:srgbClr val="FFFF66"/>
                </a:solidFill>
                <a:latin typeface="OCR A Extended" pitchFamily="50" charset="0"/>
              </a:rPr>
              <a:t>Larry Channel</a:t>
            </a:r>
          </a:p>
          <a:p>
            <a:pPr lvl="1">
              <a:buFontTx/>
              <a:buChar char="•"/>
            </a:pPr>
            <a:r>
              <a:rPr lang="en-US" sz="2400" b="1" dirty="0" smtClean="0">
                <a:solidFill>
                  <a:srgbClr val="FFFF66"/>
                </a:solidFill>
                <a:latin typeface="OCR A Extended" pitchFamily="50" charset="0"/>
              </a:rPr>
              <a:t>Rick Bish</a:t>
            </a:r>
            <a:endParaRPr lang="en-US" b="1" dirty="0">
              <a:solidFill>
                <a:srgbClr val="FFFF66"/>
              </a:solidFill>
              <a:latin typeface="OCR A Extended" pitchFamily="50" charset="0"/>
            </a:endParaRPr>
          </a:p>
        </p:txBody>
      </p:sp>
      <p:pic>
        <p:nvPicPr>
          <p:cNvPr id="12292" name="Picture 7" descr="BBAA-cleaned"/>
          <p:cNvPicPr>
            <a:picLocks noChangeAspect="1" noChangeArrowheads="1"/>
          </p:cNvPicPr>
          <p:nvPr/>
        </p:nvPicPr>
        <p:blipFill>
          <a:blip r:embed="rId3"/>
          <a:srcRect/>
          <a:stretch>
            <a:fillRect/>
          </a:stretch>
        </p:blipFill>
        <p:spPr bwMode="auto">
          <a:xfrm>
            <a:off x="5378450" y="3025775"/>
            <a:ext cx="3429000" cy="3295650"/>
          </a:xfrm>
          <a:prstGeom prst="rect">
            <a:avLst/>
          </a:prstGeom>
          <a:noFill/>
          <a:ln w="9525">
            <a:noFill/>
            <a:miter lim="800000"/>
            <a:headEnd/>
            <a:tailEnd/>
          </a:ln>
        </p:spPr>
      </p:pic>
      <p:pic>
        <p:nvPicPr>
          <p:cNvPr id="12293" name="Picture 8" descr="solarsysamb"/>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54050" y="1066800"/>
            <a:ext cx="1498600" cy="149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4"/>
          <p:cNvSpPr>
            <a:spLocks noChangeArrowheads="1"/>
          </p:cNvSpPr>
          <p:nvPr/>
        </p:nvSpPr>
        <p:spPr bwMode="auto">
          <a:xfrm>
            <a:off x="571500" y="1028700"/>
            <a:ext cx="6743700" cy="3108543"/>
          </a:xfrm>
          <a:prstGeom prst="rect">
            <a:avLst/>
          </a:prstGeom>
          <a:noFill/>
          <a:ln w="9525">
            <a:noFill/>
            <a:miter lim="800000"/>
            <a:headEnd/>
            <a:tailEnd/>
          </a:ln>
        </p:spPr>
        <p:txBody>
          <a:bodyPr anchor="ctr">
            <a:spAutoFit/>
          </a:bodyPr>
          <a:lstStyle/>
          <a:p>
            <a:pPr>
              <a:buFontTx/>
              <a:buChar char="•"/>
            </a:pPr>
            <a:r>
              <a:rPr lang="en-US" sz="2800" dirty="0" smtClean="0">
                <a:solidFill>
                  <a:srgbClr val="FFFF66"/>
                </a:solidFill>
              </a:rPr>
              <a:t>Pluto</a:t>
            </a:r>
          </a:p>
          <a:p>
            <a:pPr>
              <a:buFontTx/>
              <a:buChar char="•"/>
            </a:pPr>
            <a:r>
              <a:rPr lang="en-US" sz="2800" dirty="0" smtClean="0">
                <a:solidFill>
                  <a:srgbClr val="FFFF66"/>
                </a:solidFill>
              </a:rPr>
              <a:t>Black holes</a:t>
            </a:r>
          </a:p>
          <a:p>
            <a:pPr>
              <a:buFontTx/>
              <a:buChar char="•"/>
            </a:pPr>
            <a:r>
              <a:rPr lang="en-US" sz="2800" dirty="0" smtClean="0">
                <a:solidFill>
                  <a:srgbClr val="FFFF66"/>
                </a:solidFill>
              </a:rPr>
              <a:t>How big is the Sun</a:t>
            </a:r>
          </a:p>
          <a:p>
            <a:pPr>
              <a:buFontTx/>
              <a:buChar char="•"/>
            </a:pPr>
            <a:r>
              <a:rPr lang="en-US" sz="2800" dirty="0" smtClean="0">
                <a:solidFill>
                  <a:srgbClr val="FFFF66"/>
                </a:solidFill>
              </a:rPr>
              <a:t>How to by a telescope</a:t>
            </a:r>
          </a:p>
          <a:p>
            <a:pPr>
              <a:buFontTx/>
              <a:buChar char="•"/>
            </a:pPr>
            <a:r>
              <a:rPr lang="en-US" sz="2800" dirty="0" smtClean="0">
                <a:solidFill>
                  <a:srgbClr val="FFFF66"/>
                </a:solidFill>
              </a:rPr>
              <a:t>Tonight’s </a:t>
            </a:r>
            <a:r>
              <a:rPr lang="en-US" sz="2800" dirty="0">
                <a:solidFill>
                  <a:srgbClr val="FFFF66"/>
                </a:solidFill>
              </a:rPr>
              <a:t>sky</a:t>
            </a:r>
          </a:p>
          <a:p>
            <a:pPr>
              <a:buFontTx/>
              <a:buChar char="•"/>
            </a:pPr>
            <a:r>
              <a:rPr lang="en-US" sz="2800" dirty="0">
                <a:solidFill>
                  <a:srgbClr val="FFFF66"/>
                </a:solidFill>
              </a:rPr>
              <a:t>Guided tour </a:t>
            </a:r>
            <a:r>
              <a:rPr lang="en-US" sz="2800" dirty="0" smtClean="0">
                <a:solidFill>
                  <a:srgbClr val="FFFF66"/>
                </a:solidFill>
              </a:rPr>
              <a:t>of tonight’s sky</a:t>
            </a:r>
            <a:endParaRPr lang="en-US" sz="2800" dirty="0">
              <a:solidFill>
                <a:srgbClr val="FFFF66"/>
              </a:solidFill>
            </a:endParaRPr>
          </a:p>
          <a:p>
            <a:pPr>
              <a:buFontTx/>
              <a:buChar char="•"/>
            </a:pPr>
            <a:r>
              <a:rPr lang="en-US" sz="2800" dirty="0">
                <a:solidFill>
                  <a:srgbClr val="FFFF66"/>
                </a:solidFill>
              </a:rPr>
              <a:t>Telescope </a:t>
            </a:r>
            <a:r>
              <a:rPr lang="en-US" sz="2800" dirty="0" smtClean="0">
                <a:solidFill>
                  <a:srgbClr val="FFFF66"/>
                </a:solidFill>
              </a:rPr>
              <a:t>viewing</a:t>
            </a:r>
            <a:endParaRPr lang="en-US" sz="2800" dirty="0">
              <a:solidFill>
                <a:srgbClr val="FFFF66"/>
              </a:solidFill>
            </a:endParaRPr>
          </a:p>
        </p:txBody>
      </p:sp>
      <p:sp>
        <p:nvSpPr>
          <p:cNvPr id="13315" name="Text Box 5"/>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6567" name="Text Box 7"/>
          <p:cNvSpPr txBox="1">
            <a:spLocks noChangeArrowheads="1"/>
          </p:cNvSpPr>
          <p:nvPr/>
        </p:nvSpPr>
        <p:spPr bwMode="auto">
          <a:xfrm>
            <a:off x="457200" y="92075"/>
            <a:ext cx="4295775"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Tonight's Agenda...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6567"/>
                                        </p:tgtEl>
                                        <p:attrNameLst>
                                          <p:attrName>style.visibility</p:attrName>
                                        </p:attrNameLst>
                                      </p:cBhvr>
                                      <p:to>
                                        <p:strVal val="visible"/>
                                      </p:to>
                                    </p:set>
                                    <p:anim calcmode="discrete" valueType="clr">
                                      <p:cBhvr override="childStyle">
                                        <p:cTn id="7" dur="80"/>
                                        <p:tgtEl>
                                          <p:spTgt spid="6656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6567"/>
                                        </p:tgtEl>
                                        <p:attrNameLst>
                                          <p:attrName>fillcolor</p:attrName>
                                        </p:attrNameLst>
                                      </p:cBhvr>
                                      <p:tavLst>
                                        <p:tav tm="0">
                                          <p:val>
                                            <p:clrVal>
                                              <a:schemeClr val="accent2"/>
                                            </p:clrVal>
                                          </p:val>
                                        </p:tav>
                                        <p:tav tm="50000">
                                          <p:val>
                                            <p:clrVal>
                                              <a:schemeClr val="hlink"/>
                                            </p:clrVal>
                                          </p:val>
                                        </p:tav>
                                      </p:tavLst>
                                    </p:anim>
                                    <p:set>
                                      <p:cBhvr>
                                        <p:cTn id="9" dur="80"/>
                                        <p:tgtEl>
                                          <p:spTgt spid="66567"/>
                                        </p:tgtEl>
                                        <p:attrNameLst>
                                          <p:attrName>fill.type</p:attrName>
                                        </p:attrNameLst>
                                      </p:cBhvr>
                                      <p:to>
                                        <p:strVal val="solid"/>
                                      </p:to>
                                    </p:set>
                                  </p:childTnLst>
                                </p:cTn>
                              </p:par>
                            </p:childTnLst>
                          </p:cTn>
                        </p:par>
                        <p:par>
                          <p:cTn id="10" fill="hold">
                            <p:stCondLst>
                              <p:cond delay="7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6564"/>
                                        </p:tgtEl>
                                        <p:attrNameLst>
                                          <p:attrName>style.visibility</p:attrName>
                                        </p:attrNameLst>
                                      </p:cBhvr>
                                      <p:to>
                                        <p:strVal val="visible"/>
                                      </p:to>
                                    </p:set>
                                    <p:anim calcmode="discrete" valueType="clr">
                                      <p:cBhvr override="childStyle">
                                        <p:cTn id="13" dur="80"/>
                                        <p:tgtEl>
                                          <p:spTgt spid="66564"/>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6564"/>
                                        </p:tgtEl>
                                        <p:attrNameLst>
                                          <p:attrName>fillcolor</p:attrName>
                                        </p:attrNameLst>
                                      </p:cBhvr>
                                      <p:tavLst>
                                        <p:tav tm="0">
                                          <p:val>
                                            <p:clrVal>
                                              <a:schemeClr val="accent2"/>
                                            </p:clrVal>
                                          </p:val>
                                        </p:tav>
                                        <p:tav tm="50000">
                                          <p:val>
                                            <p:clrVal>
                                              <a:schemeClr val="hlink"/>
                                            </p:clrVal>
                                          </p:val>
                                        </p:tav>
                                      </p:tavLst>
                                    </p:anim>
                                    <p:set>
                                      <p:cBhvr>
                                        <p:cTn id="15" dur="80"/>
                                        <p:tgtEl>
                                          <p:spTgt spid="6656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P spid="665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1915909"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Pluto...</a:t>
            </a:r>
            <a:endParaRPr lang="en-US" sz="2800" b="1" dirty="0">
              <a:solidFill>
                <a:srgbClr val="33CC33"/>
              </a:solidFill>
              <a:latin typeface="OCR A Extended" pitchFamily="50" charset="0"/>
            </a:endParaRPr>
          </a:p>
        </p:txBody>
      </p:sp>
      <p:sp>
        <p:nvSpPr>
          <p:cNvPr id="4" name="TextBox 3"/>
          <p:cNvSpPr txBox="1"/>
          <p:nvPr/>
        </p:nvSpPr>
        <p:spPr>
          <a:xfrm>
            <a:off x="628650" y="1600200"/>
            <a:ext cx="8172450" cy="1384995"/>
          </a:xfrm>
          <a:prstGeom prst="rect">
            <a:avLst/>
          </a:prstGeom>
          <a:noFill/>
        </p:spPr>
        <p:txBody>
          <a:bodyPr wrap="square" rtlCol="0">
            <a:spAutoFit/>
          </a:bodyPr>
          <a:lstStyle/>
          <a:p>
            <a:pPr>
              <a:buFont typeface="Arial" pitchFamily="34" charset="0"/>
              <a:buChar char="•"/>
            </a:pPr>
            <a:r>
              <a:rPr lang="en-US" sz="2800" dirty="0" smtClean="0">
                <a:solidFill>
                  <a:srgbClr val="FFFF66"/>
                </a:solidFill>
              </a:rPr>
              <a:t>What happened to Pluto?</a:t>
            </a:r>
          </a:p>
          <a:p>
            <a:pPr>
              <a:buFont typeface="Arial" pitchFamily="34" charset="0"/>
              <a:buChar char="•"/>
            </a:pPr>
            <a:r>
              <a:rPr lang="en-US" sz="2800" dirty="0" smtClean="0">
                <a:solidFill>
                  <a:srgbClr val="FFFF66"/>
                </a:solidFill>
              </a:rPr>
              <a:t>Do you think Pluto is a planet?</a:t>
            </a:r>
          </a:p>
          <a:p>
            <a:pPr>
              <a:buFont typeface="Arial" pitchFamily="34" charset="0"/>
              <a:buChar char="•"/>
            </a:pPr>
            <a:r>
              <a:rPr lang="en-US" sz="2800" dirty="0" smtClean="0">
                <a:solidFill>
                  <a:srgbClr val="FFFF66"/>
                </a:solidFill>
              </a:rPr>
              <a:t>Why do you think they said Pluto is not a planet?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par>
                          <p:cTn id="10" fill="hold">
                            <p:stCondLst>
                              <p:cond delay="3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
                                        </p:tgtEl>
                                        <p:attrNameLst>
                                          <p:attrName>style.visibility</p:attrName>
                                        </p:attrNameLst>
                                      </p:cBhvr>
                                      <p:to>
                                        <p:strVal val="visible"/>
                                      </p:to>
                                    </p:set>
                                    <p:anim calcmode="discrete" valueType="clr">
                                      <p:cBhvr override="childStyle">
                                        <p:cTn id="13"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
                                        </p:tgtEl>
                                        <p:attrNameLst>
                                          <p:attrName>fillcolor</p:attrName>
                                        </p:attrNameLst>
                                      </p:cBhvr>
                                      <p:tavLst>
                                        <p:tav tm="0">
                                          <p:val>
                                            <p:clrVal>
                                              <a:schemeClr val="accent2"/>
                                            </p:clrVal>
                                          </p:val>
                                        </p:tav>
                                        <p:tav tm="50000">
                                          <p:val>
                                            <p:clrVal>
                                              <a:schemeClr val="hlink"/>
                                            </p:clrVal>
                                          </p:val>
                                        </p:tav>
                                      </p:tavLst>
                                    </p:anim>
                                    <p:set>
                                      <p:cBhvr>
                                        <p:cTn id="15"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02" name="Rectangle 2"/>
          <p:cNvSpPr>
            <a:spLocks noGrp="1" noChangeArrowheads="1"/>
          </p:cNvSpPr>
          <p:nvPr>
            <p:ph type="title"/>
          </p:nvPr>
        </p:nvSpPr>
        <p:spPr>
          <a:xfrm>
            <a:off x="457200" y="91440"/>
            <a:ext cx="7436651" cy="461665"/>
          </a:xfrm>
          <a:ln>
            <a:miter lim="800000"/>
            <a:headEnd/>
            <a:tailEnd/>
          </a:ln>
        </p:spPr>
        <p:txBody>
          <a:bodyPr wrap="none">
            <a:spAutoFit/>
          </a:bodyPr>
          <a:lstStyle/>
          <a:p>
            <a:pPr>
              <a:defRPr/>
            </a:pPr>
            <a:r>
              <a:rPr lang="en-US" sz="2400" dirty="0">
                <a:solidFill>
                  <a:srgbClr val="33CC33"/>
                </a:solidFill>
                <a:latin typeface="OCR A Extended" pitchFamily="50" charset="0"/>
                <a:ea typeface="+mn-ea"/>
                <a:cs typeface="+mn-cs"/>
              </a:rPr>
              <a:t>What is a </a:t>
            </a:r>
            <a:r>
              <a:rPr lang="en-US" sz="2400" dirty="0" smtClean="0">
                <a:solidFill>
                  <a:srgbClr val="33CC33"/>
                </a:solidFill>
                <a:latin typeface="OCR A Extended" pitchFamily="50" charset="0"/>
                <a:ea typeface="+mn-ea"/>
                <a:cs typeface="+mn-cs"/>
              </a:rPr>
              <a:t>Planet? – Official Definition</a:t>
            </a:r>
            <a:endParaRPr lang="en-US" sz="2400" dirty="0">
              <a:solidFill>
                <a:srgbClr val="33CC33"/>
              </a:solidFill>
              <a:latin typeface="OCR A Extended" pitchFamily="50" charset="0"/>
              <a:ea typeface="+mn-ea"/>
              <a:cs typeface="+mn-cs"/>
            </a:endParaRPr>
          </a:p>
        </p:txBody>
      </p:sp>
      <p:sp>
        <p:nvSpPr>
          <p:cNvPr id="19459" name="Rectangle 3"/>
          <p:cNvSpPr>
            <a:spLocks noGrp="1" noChangeArrowheads="1"/>
          </p:cNvSpPr>
          <p:nvPr>
            <p:ph idx="1"/>
          </p:nvPr>
        </p:nvSpPr>
        <p:spPr>
          <a:xfrm>
            <a:off x="457200" y="1181100"/>
            <a:ext cx="8458200" cy="4876800"/>
          </a:xfrm>
        </p:spPr>
        <p:txBody>
          <a:bodyPr/>
          <a:lstStyle/>
          <a:p>
            <a:pPr>
              <a:lnSpc>
                <a:spcPct val="80000"/>
              </a:lnSpc>
              <a:buFontTx/>
              <a:buNone/>
            </a:pPr>
            <a:r>
              <a:rPr lang="en-US" sz="2400" dirty="0" smtClean="0"/>
              <a:t>(1) </a:t>
            </a:r>
            <a:r>
              <a:rPr lang="en-US" sz="2400" b="1" dirty="0" smtClean="0"/>
              <a:t>A "planet” is a celestial body that:</a:t>
            </a:r>
            <a:r>
              <a:rPr lang="en-US" sz="2400" dirty="0" smtClean="0"/>
              <a:t> </a:t>
            </a:r>
          </a:p>
          <a:p>
            <a:pPr lvl="1">
              <a:lnSpc>
                <a:spcPct val="80000"/>
              </a:lnSpc>
            </a:pPr>
            <a:r>
              <a:rPr lang="en-US" sz="2000" dirty="0" smtClean="0"/>
              <a:t>(a) is in orbit around the Sun, </a:t>
            </a:r>
          </a:p>
          <a:p>
            <a:pPr lvl="1">
              <a:lnSpc>
                <a:spcPct val="80000"/>
              </a:lnSpc>
            </a:pPr>
            <a:r>
              <a:rPr lang="en-US" sz="2000" dirty="0" smtClean="0"/>
              <a:t>(b) has sufficient mass for its self-gravity to overcome rigid body forces so that it assumes a hydrostatic equilibrium (nearly round) shape, and </a:t>
            </a:r>
          </a:p>
          <a:p>
            <a:pPr lvl="1">
              <a:lnSpc>
                <a:spcPct val="80000"/>
              </a:lnSpc>
            </a:pPr>
            <a:r>
              <a:rPr lang="en-US" sz="2000" dirty="0" smtClean="0"/>
              <a:t>(c) has cleared the neighborhood around its orbit.</a:t>
            </a:r>
          </a:p>
          <a:p>
            <a:pPr>
              <a:lnSpc>
                <a:spcPct val="80000"/>
              </a:lnSpc>
            </a:pPr>
            <a:endParaRPr lang="en-US" sz="2400" dirty="0" smtClean="0"/>
          </a:p>
          <a:p>
            <a:pPr>
              <a:lnSpc>
                <a:spcPct val="80000"/>
              </a:lnSpc>
              <a:buFontTx/>
              <a:buNone/>
            </a:pPr>
            <a:r>
              <a:rPr lang="en-US" sz="2400" dirty="0" smtClean="0"/>
              <a:t>(2) </a:t>
            </a:r>
            <a:r>
              <a:rPr lang="en-US" sz="2400" b="1" dirty="0" smtClean="0"/>
              <a:t>A "dwarf planet" is a celestial body that: </a:t>
            </a:r>
          </a:p>
          <a:p>
            <a:pPr lvl="1">
              <a:lnSpc>
                <a:spcPct val="80000"/>
              </a:lnSpc>
            </a:pPr>
            <a:r>
              <a:rPr lang="en-US" sz="2000" dirty="0" smtClean="0"/>
              <a:t>(a) is in orbit around the Sun, </a:t>
            </a:r>
            <a:br>
              <a:rPr lang="en-US" sz="2000" dirty="0" smtClean="0"/>
            </a:br>
            <a:r>
              <a:rPr lang="en-US" sz="2000" dirty="0" smtClean="0"/>
              <a:t>(b) has sufficient mass for its self-gravity to overcome rigid body forces so that it assumes a hydrostatic equilibrium (nearly round) shape, </a:t>
            </a:r>
          </a:p>
          <a:p>
            <a:pPr lvl="1">
              <a:lnSpc>
                <a:spcPct val="80000"/>
              </a:lnSpc>
            </a:pPr>
            <a:r>
              <a:rPr lang="en-US" sz="2000" dirty="0" smtClean="0"/>
              <a:t>(c) has not cleared the neighborhood around its orbit, and </a:t>
            </a:r>
          </a:p>
          <a:p>
            <a:pPr lvl="1">
              <a:lnSpc>
                <a:spcPct val="80000"/>
              </a:lnSpc>
            </a:pPr>
            <a:r>
              <a:rPr lang="en-US" sz="2000" dirty="0" smtClean="0"/>
              <a:t>(d) is not a satellite.</a:t>
            </a:r>
          </a:p>
          <a:p>
            <a:pPr>
              <a:lnSpc>
                <a:spcPct val="80000"/>
              </a:lnSpc>
            </a:pPr>
            <a:endParaRPr lang="en-US" sz="2400" dirty="0" smtClean="0"/>
          </a:p>
          <a:p>
            <a:pPr>
              <a:lnSpc>
                <a:spcPct val="80000"/>
              </a:lnSpc>
              <a:buFontTx/>
              <a:buNone/>
            </a:pPr>
            <a:r>
              <a:rPr lang="en-US" sz="2400" dirty="0" smtClean="0"/>
              <a:t>(3) </a:t>
            </a:r>
            <a:r>
              <a:rPr lang="en-US" sz="2400" b="1" dirty="0" smtClean="0"/>
              <a:t>All other objects</a:t>
            </a:r>
            <a:r>
              <a:rPr lang="en-US" sz="2400" dirty="0" smtClean="0"/>
              <a:t>, except satellites, orbiting the Sun shall be referred to collectively as "</a:t>
            </a:r>
            <a:r>
              <a:rPr lang="en-US" sz="2400" b="1" dirty="0" smtClean="0"/>
              <a:t>Small Solar System Bodies</a:t>
            </a:r>
            <a:r>
              <a:rPr lang="en-US" sz="2400" dirty="0" smtClean="0"/>
              <a: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title"/>
          </p:nvPr>
        </p:nvSpPr>
        <p:spPr>
          <a:xfrm>
            <a:off x="457200" y="91440"/>
            <a:ext cx="4729180" cy="523220"/>
          </a:xfrm>
          <a:ln>
            <a:miter lim="800000"/>
            <a:headEnd/>
            <a:tailEnd/>
          </a:ln>
        </p:spPr>
        <p:txBody>
          <a:bodyPr wrap="none">
            <a:spAutoFit/>
          </a:bodyPr>
          <a:lstStyle/>
          <a:p>
            <a:pPr>
              <a:defRPr/>
            </a:pPr>
            <a:r>
              <a:rPr lang="en-US" sz="2800" dirty="0">
                <a:solidFill>
                  <a:srgbClr val="33CC33"/>
                </a:solidFill>
                <a:latin typeface="OCR A Extended" pitchFamily="50" charset="0"/>
                <a:ea typeface="+mn-ea"/>
                <a:cs typeface="+mn-cs"/>
              </a:rPr>
              <a:t>Two types of planets </a:t>
            </a:r>
          </a:p>
        </p:txBody>
      </p:sp>
      <p:pic>
        <p:nvPicPr>
          <p:cNvPr id="27651" name="Picture 5" descr="800px-NewSolarSystem">
            <a:hlinkClick r:id="rId2"/>
          </p:cNvPr>
          <p:cNvPicPr>
            <a:picLocks noChangeAspect="1" noChangeArrowheads="1"/>
          </p:cNvPicPr>
          <p:nvPr/>
        </p:nvPicPr>
        <p:blipFill>
          <a:blip r:embed="rId3"/>
          <a:srcRect/>
          <a:stretch>
            <a:fillRect/>
          </a:stretch>
        </p:blipFill>
        <p:spPr bwMode="auto">
          <a:xfrm>
            <a:off x="571500" y="1020762"/>
            <a:ext cx="8286750" cy="53228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title"/>
          </p:nvPr>
        </p:nvSpPr>
        <p:spPr>
          <a:xfrm>
            <a:off x="457200" y="91440"/>
            <a:ext cx="4729180" cy="523220"/>
          </a:xfrm>
          <a:ln>
            <a:miter lim="800000"/>
            <a:headEnd/>
            <a:tailEnd/>
          </a:ln>
        </p:spPr>
        <p:txBody>
          <a:bodyPr wrap="none">
            <a:spAutoFit/>
          </a:bodyPr>
          <a:lstStyle/>
          <a:p>
            <a:pPr>
              <a:defRPr/>
            </a:pPr>
            <a:r>
              <a:rPr lang="en-US" sz="2800" dirty="0">
                <a:solidFill>
                  <a:srgbClr val="33CC33"/>
                </a:solidFill>
                <a:latin typeface="OCR A Extended" pitchFamily="50" charset="0"/>
                <a:ea typeface="+mn-ea"/>
                <a:cs typeface="+mn-cs"/>
              </a:rPr>
              <a:t>Two types of planets </a:t>
            </a:r>
          </a:p>
        </p:txBody>
      </p:sp>
      <p:pic>
        <p:nvPicPr>
          <p:cNvPr id="6" name="Content Placeholder 3" descr="800px-Solarmap.gif"/>
          <p:cNvPicPr>
            <a:picLocks noGrp="1" noChangeAspect="1"/>
          </p:cNvPicPr>
          <p:nvPr>
            <p:ph idx="1"/>
          </p:nvPr>
        </p:nvPicPr>
        <p:blipFill>
          <a:blip r:embed="rId2"/>
          <a:stretch>
            <a:fillRect/>
          </a:stretch>
        </p:blipFill>
        <p:spPr>
          <a:xfrm>
            <a:off x="571500" y="971550"/>
            <a:ext cx="8229600" cy="5423916"/>
          </a:xfr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descr="blackhole1.gif"/>
          <p:cNvPicPr>
            <a:picLocks noChangeAspect="1"/>
          </p:cNvPicPr>
          <p:nvPr/>
        </p:nvPicPr>
        <p:blipFill>
          <a:blip r:embed="rId3">
            <a:lum bright="-50000"/>
          </a:blip>
          <a:stretch>
            <a:fillRect/>
          </a:stretch>
        </p:blipFill>
        <p:spPr>
          <a:xfrm rot="18627036">
            <a:off x="1903708" y="507476"/>
            <a:ext cx="4926557" cy="4855500"/>
          </a:xfrm>
          <a:prstGeom prst="rect">
            <a:avLst/>
          </a:prstGeom>
        </p:spPr>
      </p:pic>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3214341"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Black holes...</a:t>
            </a:r>
            <a:endParaRPr lang="en-US" sz="2800" b="1" dirty="0">
              <a:solidFill>
                <a:srgbClr val="33CC33"/>
              </a:solidFill>
              <a:latin typeface="OCR A Extended" pitchFamily="50" charset="0"/>
            </a:endParaRPr>
          </a:p>
        </p:txBody>
      </p:sp>
      <p:sp>
        <p:nvSpPr>
          <p:cNvPr id="4" name="TextBox 3"/>
          <p:cNvSpPr txBox="1"/>
          <p:nvPr/>
        </p:nvSpPr>
        <p:spPr>
          <a:xfrm>
            <a:off x="628650" y="1089720"/>
            <a:ext cx="8172450" cy="3539430"/>
          </a:xfrm>
          <a:prstGeom prst="rect">
            <a:avLst/>
          </a:prstGeom>
          <a:noFill/>
        </p:spPr>
        <p:txBody>
          <a:bodyPr wrap="square" rtlCol="0">
            <a:spAutoFit/>
          </a:bodyPr>
          <a:lstStyle/>
          <a:p>
            <a:pPr>
              <a:buFont typeface="Arial" pitchFamily="34" charset="0"/>
              <a:buChar char="•"/>
            </a:pPr>
            <a:r>
              <a:rPr lang="en-US" sz="2800" dirty="0" smtClean="0">
                <a:solidFill>
                  <a:srgbClr val="FFFF66"/>
                </a:solidFill>
              </a:rPr>
              <a:t>What do you think a Black hole is?</a:t>
            </a:r>
          </a:p>
          <a:p>
            <a:pPr>
              <a:buFont typeface="Arial" pitchFamily="34" charset="0"/>
              <a:buChar char="•"/>
            </a:pPr>
            <a:r>
              <a:rPr lang="en-US" sz="2800" dirty="0" smtClean="0">
                <a:solidFill>
                  <a:srgbClr val="FFFF66"/>
                </a:solidFill>
              </a:rPr>
              <a:t>What do you think would happen in the sun turned into a black hole?</a:t>
            </a:r>
          </a:p>
          <a:p>
            <a:pPr>
              <a:buFont typeface="Arial" pitchFamily="34" charset="0"/>
              <a:buChar char="•"/>
            </a:pPr>
            <a:r>
              <a:rPr lang="en-US" sz="2800" dirty="0" smtClean="0">
                <a:solidFill>
                  <a:srgbClr val="FFFF66"/>
                </a:solidFill>
              </a:rPr>
              <a:t>What does a Black hole look like?</a:t>
            </a:r>
          </a:p>
          <a:p>
            <a:pPr>
              <a:buFont typeface="Arial" pitchFamily="34" charset="0"/>
              <a:buChar char="•"/>
            </a:pPr>
            <a:r>
              <a:rPr lang="en-US" sz="2800" dirty="0" smtClean="0">
                <a:solidFill>
                  <a:srgbClr val="FFFF66"/>
                </a:solidFill>
              </a:rPr>
              <a:t>If you cannot see a Black hole, how do we know they are there?</a:t>
            </a:r>
          </a:p>
          <a:p>
            <a:pPr>
              <a:buFont typeface="Arial" pitchFamily="34" charset="0"/>
              <a:buChar char="•"/>
            </a:pPr>
            <a:r>
              <a:rPr lang="en-US" sz="2800" dirty="0" smtClean="0">
                <a:solidFill>
                  <a:srgbClr val="FFFF66"/>
                </a:solidFill>
              </a:rPr>
              <a:t>What do you think would happen if you fell into a Black hole?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par>
                                <p:cTn id="10" presetID="49" presetClass="entr" presetSubtype="0" decel="100000" fill="hold" nodeType="withEffect">
                                  <p:stCondLst>
                                    <p:cond delay="0"/>
                                  </p:stCondLst>
                                  <p:iterate type="lt">
                                    <p:tmPct val="0"/>
                                  </p:iterate>
                                  <p:childTnLst>
                                    <p:set>
                                      <p:cBhvr>
                                        <p:cTn id="11" dur="1" fill="hold">
                                          <p:stCondLst>
                                            <p:cond delay="0"/>
                                          </p:stCondLst>
                                        </p:cTn>
                                        <p:tgtEl>
                                          <p:spTgt spid="6"/>
                                        </p:tgtEl>
                                        <p:attrNameLst>
                                          <p:attrName>style.visibility</p:attrName>
                                        </p:attrNameLst>
                                      </p:cBhvr>
                                      <p:to>
                                        <p:strVal val="visible"/>
                                      </p:to>
                                    </p:set>
                                    <p:anim calcmode="lin" valueType="num">
                                      <p:cBhvr>
                                        <p:cTn id="12" dur="2000" fill="hold"/>
                                        <p:tgtEl>
                                          <p:spTgt spid="6"/>
                                        </p:tgtEl>
                                        <p:attrNameLst>
                                          <p:attrName>ppt_w</p:attrName>
                                        </p:attrNameLst>
                                      </p:cBhvr>
                                      <p:tavLst>
                                        <p:tav tm="0">
                                          <p:val>
                                            <p:fltVal val="0"/>
                                          </p:val>
                                        </p:tav>
                                        <p:tav tm="100000">
                                          <p:val>
                                            <p:strVal val="#ppt_w"/>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style.rotation</p:attrName>
                                        </p:attrNameLst>
                                      </p:cBhvr>
                                      <p:tavLst>
                                        <p:tav tm="0">
                                          <p:val>
                                            <p:fltVal val="360"/>
                                          </p:val>
                                        </p:tav>
                                        <p:tav tm="100000">
                                          <p:val>
                                            <p:fltVal val="0"/>
                                          </p:val>
                                        </p:tav>
                                      </p:tavLst>
                                    </p:anim>
                                    <p:animEffect transition="in" filter="fade">
                                      <p:cBhvr>
                                        <p:cTn id="15" dur="2000"/>
                                        <p:tgtEl>
                                          <p:spTgt spid="6"/>
                                        </p:tgtEl>
                                      </p:cBhvr>
                                    </p:animEffect>
                                  </p:childTnLst>
                                </p:cTn>
                              </p:par>
                            </p:childTnLst>
                          </p:cTn>
                        </p:par>
                        <p:par>
                          <p:cTn id="16" fill="hold">
                            <p:stCondLst>
                              <p:cond delay="20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anim calcmode="discrete" valueType="clr">
                                      <p:cBhvr override="childStyle">
                                        <p:cTn id="19"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
                                        </p:tgtEl>
                                        <p:attrNameLst>
                                          <p:attrName>fillcolor</p:attrName>
                                        </p:attrNameLst>
                                      </p:cBhvr>
                                      <p:tavLst>
                                        <p:tav tm="0">
                                          <p:val>
                                            <p:clrVal>
                                              <a:schemeClr val="accent2"/>
                                            </p:clrVal>
                                          </p:val>
                                        </p:tav>
                                        <p:tav tm="50000">
                                          <p:val>
                                            <p:clrVal>
                                              <a:schemeClr val="hlink"/>
                                            </p:clrVal>
                                          </p:val>
                                        </p:tav>
                                      </p:tavLst>
                                    </p:anim>
                                    <p:set>
                                      <p:cBhvr>
                                        <p:cTn id="21"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6893234"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Sun turned into a black hole...</a:t>
            </a:r>
            <a:endParaRPr lang="en-US" sz="2800" b="1" dirty="0">
              <a:solidFill>
                <a:srgbClr val="33CC33"/>
              </a:solidFill>
              <a:latin typeface="OCR A Extended" pitchFamily="50" charset="0"/>
            </a:endParaRPr>
          </a:p>
        </p:txBody>
      </p:sp>
      <p:pic>
        <p:nvPicPr>
          <p:cNvPr id="6" name="69479main_collapsar.mpeg">
            <a:hlinkClick r:id="" action="ppaction://media"/>
          </p:cNvPr>
          <p:cNvPicPr>
            <a:picLocks noRot="1" noChangeAspect="1"/>
          </p:cNvPicPr>
          <p:nvPr>
            <a:videoFile r:link="rId1"/>
          </p:nvPr>
        </p:nvPicPr>
        <p:blipFill>
          <a:blip r:embed="rId4"/>
          <a:stretch>
            <a:fillRect/>
          </a:stretch>
        </p:blipFill>
        <p:spPr>
          <a:xfrm>
            <a:off x="685800" y="971550"/>
            <a:ext cx="7829550" cy="53370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76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6"/>
                </p:tgtEl>
              </p:cMediaNode>
            </p:video>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childTnLst>
        </p:cTn>
      </p:par>
    </p:tnLst>
    <p:bldLst>
      <p:bldP spid="61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5161991"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Black hole look like...</a:t>
            </a:r>
            <a:endParaRPr lang="en-US" sz="2800" b="1" dirty="0">
              <a:solidFill>
                <a:srgbClr val="33CC33"/>
              </a:solidFill>
              <a:latin typeface="OCR A Extended" pitchFamily="50" charset="0"/>
            </a:endParaRPr>
          </a:p>
        </p:txBody>
      </p:sp>
      <p:pic>
        <p:nvPicPr>
          <p:cNvPr id="7" name="bhsequence_lg.mpeg">
            <a:hlinkClick r:id="" action="ppaction://media"/>
          </p:cNvPr>
          <p:cNvPicPr>
            <a:picLocks noRot="1" noChangeAspect="1"/>
          </p:cNvPicPr>
          <p:nvPr>
            <a:videoFile r:link="rId1"/>
          </p:nvPr>
        </p:nvPicPr>
        <p:blipFill>
          <a:blip r:embed="rId4"/>
          <a:stretch>
            <a:fillRect/>
          </a:stretch>
        </p:blipFill>
        <p:spPr>
          <a:xfrm>
            <a:off x="742950" y="1028700"/>
            <a:ext cx="7886700" cy="5257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440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7"/>
                </p:tgtEl>
              </p:cMediaNode>
            </p:video>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7"/>
                                        </p:tgtEl>
                                      </p:cBhvr>
                                    </p:cmd>
                                  </p:childTnLst>
                                </p:cTn>
                              </p:par>
                            </p:childTnLst>
                          </p:cTn>
                        </p:par>
                      </p:childTnLst>
                    </p:cTn>
                  </p:par>
                </p:childTnLst>
              </p:cTn>
              <p:nextCondLst>
                <p:cond evt="onClick" delay="0">
                  <p:tgtEl>
                    <p:spTgt spid="7"/>
                  </p:tgtEl>
                </p:cond>
              </p:nextCondLst>
            </p:seq>
          </p:childTnLst>
        </p:cTn>
      </p:par>
    </p:tnLst>
    <p:bldLst>
      <p:bldP spid="61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5" name="sgra_lg.mpeg">
            <a:hlinkClick r:id="" action="ppaction://media"/>
          </p:cNvPr>
          <p:cNvPicPr>
            <a:picLocks noRot="1" noChangeAspect="1"/>
          </p:cNvPicPr>
          <p:nvPr>
            <a:videoFile r:link="rId1"/>
          </p:nvPr>
        </p:nvPicPr>
        <p:blipFill>
          <a:blip r:embed="rId4"/>
          <a:stretch>
            <a:fillRect/>
          </a:stretch>
        </p:blipFill>
        <p:spPr>
          <a:xfrm>
            <a:off x="714375" y="1028700"/>
            <a:ext cx="7972425" cy="5314950"/>
          </a:xfrm>
          <a:prstGeom prst="rect">
            <a:avLst/>
          </a:prstGeom>
        </p:spPr>
      </p:pic>
      <p:sp>
        <p:nvSpPr>
          <p:cNvPr id="8" name="Text Box 10"/>
          <p:cNvSpPr txBox="1">
            <a:spLocks noChangeArrowheads="1"/>
          </p:cNvSpPr>
          <p:nvPr/>
        </p:nvSpPr>
        <p:spPr bwMode="auto">
          <a:xfrm>
            <a:off x="457200" y="92075"/>
            <a:ext cx="5161991"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Black hole look like...</a:t>
            </a:r>
            <a:endParaRPr lang="en-US" sz="2800" b="1" dirty="0">
              <a:solidFill>
                <a:srgbClr val="33CC33"/>
              </a:solidFill>
              <a:latin typeface="OCR A Extended"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32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5"/>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7" name="Sequence 08.wmv">
            <a:hlinkClick r:id="" action="ppaction://media"/>
          </p:cNvPr>
          <p:cNvPicPr>
            <a:picLocks noRot="1" noChangeAspect="1"/>
          </p:cNvPicPr>
          <p:nvPr>
            <a:videoFile r:link="rId1"/>
          </p:nvPr>
        </p:nvPicPr>
        <p:blipFill>
          <a:blip r:embed="rId4"/>
          <a:stretch>
            <a:fillRect/>
          </a:stretch>
        </p:blipFill>
        <p:spPr>
          <a:xfrm>
            <a:off x="1143000" y="971550"/>
            <a:ext cx="7086600" cy="5314950"/>
          </a:xfrm>
          <a:prstGeom prst="rect">
            <a:avLst/>
          </a:prstGeom>
        </p:spPr>
      </p:pic>
      <p:sp>
        <p:nvSpPr>
          <p:cNvPr id="8" name="Text Box 10"/>
          <p:cNvSpPr txBox="1">
            <a:spLocks noChangeArrowheads="1"/>
          </p:cNvSpPr>
          <p:nvPr/>
        </p:nvSpPr>
        <p:spPr bwMode="auto">
          <a:xfrm>
            <a:off x="457200" y="92075"/>
            <a:ext cx="6460423"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Black hole, how do we know...</a:t>
            </a:r>
            <a:endParaRPr lang="en-US" sz="2800" b="1" dirty="0">
              <a:solidFill>
                <a:srgbClr val="33CC33"/>
              </a:solidFill>
              <a:latin typeface="OCR A Extended"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anim calcmode="discrete" valueType="clr">
                                      <p:cBhvr override="childStyle">
                                        <p:cTn id="7"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
                                        </p:tgtEl>
                                        <p:attrNameLst>
                                          <p:attrName>fillcolor</p:attrName>
                                        </p:attrNameLst>
                                      </p:cBhvr>
                                      <p:tavLst>
                                        <p:tav tm="0">
                                          <p:val>
                                            <p:clrVal>
                                              <a:schemeClr val="accent2"/>
                                            </p:clrVal>
                                          </p:val>
                                        </p:tav>
                                        <p:tav tm="50000">
                                          <p:val>
                                            <p:clrVal>
                                              <a:schemeClr val="hlink"/>
                                            </p:clrVal>
                                          </p:val>
                                        </p:tav>
                                      </p:tavLst>
                                    </p:anim>
                                    <p:set>
                                      <p:cBhvr>
                                        <p:cTn id="9" dur="80"/>
                                        <p:tgtEl>
                                          <p:spTgt spid="8"/>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515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7"/>
                </p:tgtEl>
              </p:cMediaNode>
            </p:video>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7"/>
                                        </p:tgtEl>
                                      </p:cBhvr>
                                    </p:cmd>
                                  </p:childTnLst>
                                </p:cTn>
                              </p:par>
                            </p:childTnLst>
                          </p:cTn>
                        </p:par>
                      </p:childTnLst>
                    </p:cTn>
                  </p:par>
                </p:childTnLst>
              </p:cTn>
              <p:nextCondLst>
                <p:cond evt="onClick" delay="0">
                  <p:tgtEl>
                    <p:spTgt spid="7"/>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 name="Text Box 10"/>
          <p:cNvSpPr txBox="1">
            <a:spLocks noChangeArrowheads="1"/>
          </p:cNvSpPr>
          <p:nvPr/>
        </p:nvSpPr>
        <p:spPr bwMode="auto">
          <a:xfrm>
            <a:off x="457200" y="92075"/>
            <a:ext cx="6027612"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Fall in to a Black hole...</a:t>
            </a:r>
            <a:endParaRPr lang="en-US" sz="2800" b="1" dirty="0">
              <a:solidFill>
                <a:srgbClr val="33CC33"/>
              </a:solidFill>
              <a:latin typeface="OCR A Extended" pitchFamily="50" charset="0"/>
            </a:endParaRPr>
          </a:p>
        </p:txBody>
      </p:sp>
      <p:pic>
        <p:nvPicPr>
          <p:cNvPr id="4" name="Sequence 09.wmv">
            <a:hlinkClick r:id="" action="ppaction://media"/>
          </p:cNvPr>
          <p:cNvPicPr>
            <a:picLocks noRot="1" noChangeAspect="1"/>
          </p:cNvPicPr>
          <p:nvPr>
            <a:videoFile r:link="rId1"/>
          </p:nvPr>
        </p:nvPicPr>
        <p:blipFill>
          <a:blip r:embed="rId4"/>
          <a:stretch>
            <a:fillRect/>
          </a:stretch>
        </p:blipFill>
        <p:spPr>
          <a:xfrm>
            <a:off x="1085850" y="1085849"/>
            <a:ext cx="6972300" cy="52292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72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4" fill="hold" display="0">
                  <p:stCondLst>
                    <p:cond delay="indefinite"/>
                  </p:stCondLst>
                  <p:endCondLst>
                    <p:cond evt="onNext" delay="0">
                      <p:tgtEl>
                        <p:sldTgt/>
                      </p:tgtEl>
                    </p:cond>
                    <p:cond evt="onPrev" delay="0">
                      <p:tgtEl>
                        <p:sldTgt/>
                      </p:tgtEl>
                    </p:cond>
                  </p:end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 name="Text Box 10"/>
          <p:cNvSpPr txBox="1">
            <a:spLocks noChangeArrowheads="1"/>
          </p:cNvSpPr>
          <p:nvPr/>
        </p:nvSpPr>
        <p:spPr bwMode="auto">
          <a:xfrm>
            <a:off x="457200" y="92075"/>
            <a:ext cx="3214341"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Black holes...</a:t>
            </a:r>
            <a:endParaRPr lang="en-US" sz="2800" b="1" dirty="0">
              <a:solidFill>
                <a:srgbClr val="33CC33"/>
              </a:solidFill>
              <a:latin typeface="OCR A Extended" pitchFamily="50" charset="0"/>
            </a:endParaRPr>
          </a:p>
        </p:txBody>
      </p:sp>
      <p:sp>
        <p:nvSpPr>
          <p:cNvPr id="4" name="Rectangle 3"/>
          <p:cNvSpPr/>
          <p:nvPr/>
        </p:nvSpPr>
        <p:spPr>
          <a:xfrm>
            <a:off x="571500" y="1257300"/>
            <a:ext cx="8229600" cy="492443"/>
          </a:xfrm>
          <a:prstGeom prst="rect">
            <a:avLst/>
          </a:prstGeom>
        </p:spPr>
        <p:txBody>
          <a:bodyPr wrap="square">
            <a:spAutoFit/>
          </a:bodyPr>
          <a:lstStyle/>
          <a:p>
            <a:pPr>
              <a:buFont typeface="Arial" pitchFamily="34" charset="0"/>
              <a:buChar char="•"/>
            </a:pPr>
            <a:r>
              <a:rPr lang="en-US" sz="2600" dirty="0" smtClean="0">
                <a:solidFill>
                  <a:srgbClr val="FFFF66"/>
                </a:solidFill>
              </a:rPr>
              <a:t>We will soon be able to make our own Black holes!</a:t>
            </a:r>
          </a:p>
        </p:txBody>
      </p:sp>
      <p:pic>
        <p:nvPicPr>
          <p:cNvPr id="65538" name="Picture 2" descr="http://www.sciencedaily.com/images/2005/02/050223140133.jpg"/>
          <p:cNvPicPr>
            <a:picLocks noChangeAspect="1" noChangeArrowheads="1"/>
          </p:cNvPicPr>
          <p:nvPr/>
        </p:nvPicPr>
        <p:blipFill>
          <a:blip r:embed="rId3"/>
          <a:srcRect/>
          <a:stretch>
            <a:fillRect/>
          </a:stretch>
        </p:blipFill>
        <p:spPr bwMode="auto">
          <a:xfrm>
            <a:off x="857250" y="1714500"/>
            <a:ext cx="7715250" cy="4617720"/>
          </a:xfrm>
          <a:prstGeom prst="rect">
            <a:avLst/>
          </a:prstGeom>
          <a:noFill/>
        </p:spPr>
      </p:pic>
      <p:pic>
        <p:nvPicPr>
          <p:cNvPr id="65540" name="Picture 4" descr="A simulated event in the CMS detector, featuring the appearance of the Higgs boson.">
            <a:hlinkClick r:id="rId4" tooltip="A simulated event in the CMS detector, featuring the appearance of the Higgs boson."/>
          </p:cNvPr>
          <p:cNvPicPr>
            <a:picLocks noChangeAspect="1" noChangeArrowheads="1"/>
          </p:cNvPicPr>
          <p:nvPr/>
        </p:nvPicPr>
        <p:blipFill>
          <a:blip r:embed="rId5"/>
          <a:srcRect/>
          <a:stretch>
            <a:fillRect/>
          </a:stretch>
        </p:blipFill>
        <p:spPr bwMode="auto">
          <a:xfrm>
            <a:off x="857250" y="1657350"/>
            <a:ext cx="7715250" cy="46863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
                                        </p:tgtEl>
                                        <p:attrNameLst>
                                          <p:attrName>style.visibility</p:attrName>
                                        </p:attrNameLst>
                                      </p:cBhvr>
                                      <p:to>
                                        <p:strVal val="visible"/>
                                      </p:to>
                                    </p:set>
                                    <p:anim calcmode="discrete" valueType="clr">
                                      <p:cBhvr override="childStyle">
                                        <p:cTn id="13"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
                                        </p:tgtEl>
                                        <p:attrNameLst>
                                          <p:attrName>fillcolor</p:attrName>
                                        </p:attrNameLst>
                                      </p:cBhvr>
                                      <p:tavLst>
                                        <p:tav tm="0">
                                          <p:val>
                                            <p:clrVal>
                                              <a:schemeClr val="accent2"/>
                                            </p:clrVal>
                                          </p:val>
                                        </p:tav>
                                        <p:tav tm="50000">
                                          <p:val>
                                            <p:clrVal>
                                              <a:schemeClr val="hlink"/>
                                            </p:clrVal>
                                          </p:val>
                                        </p:tav>
                                      </p:tavLst>
                                    </p:anim>
                                    <p:set>
                                      <p:cBhvr>
                                        <p:cTn id="15" dur="80"/>
                                        <p:tgtEl>
                                          <p:spTgt spid="4"/>
                                        </p:tgtEl>
                                        <p:attrNameLst>
                                          <p:attrName>fill.type</p:attrName>
                                        </p:attrNameLst>
                                      </p:cBhvr>
                                      <p:to>
                                        <p:strVal val="solid"/>
                                      </p:to>
                                    </p:set>
                                  </p:childTnLst>
                                </p:cTn>
                              </p:par>
                            </p:childTnLst>
                          </p:cTn>
                        </p:par>
                        <p:par>
                          <p:cTn id="16" fill="hold">
                            <p:stCondLst>
                              <p:cond delay="2160"/>
                            </p:stCondLst>
                            <p:childTnLst>
                              <p:par>
                                <p:cTn id="17" presetID="55" presetClass="entr" presetSubtype="0" fill="hold" nodeType="afterEffect">
                                  <p:stCondLst>
                                    <p:cond delay="500"/>
                                  </p:stCondLst>
                                  <p:childTnLst>
                                    <p:set>
                                      <p:cBhvr>
                                        <p:cTn id="18" dur="1" fill="hold">
                                          <p:stCondLst>
                                            <p:cond delay="0"/>
                                          </p:stCondLst>
                                        </p:cTn>
                                        <p:tgtEl>
                                          <p:spTgt spid="65538"/>
                                        </p:tgtEl>
                                        <p:attrNameLst>
                                          <p:attrName>style.visibility</p:attrName>
                                        </p:attrNameLst>
                                      </p:cBhvr>
                                      <p:to>
                                        <p:strVal val="visible"/>
                                      </p:to>
                                    </p:set>
                                    <p:anim calcmode="lin" valueType="num">
                                      <p:cBhvr>
                                        <p:cTn id="19" dur="2000" fill="hold"/>
                                        <p:tgtEl>
                                          <p:spTgt spid="65538"/>
                                        </p:tgtEl>
                                        <p:attrNameLst>
                                          <p:attrName>ppt_w</p:attrName>
                                        </p:attrNameLst>
                                      </p:cBhvr>
                                      <p:tavLst>
                                        <p:tav tm="0">
                                          <p:val>
                                            <p:strVal val="#ppt_w*0.70"/>
                                          </p:val>
                                        </p:tav>
                                        <p:tav tm="100000">
                                          <p:val>
                                            <p:strVal val="#ppt_w"/>
                                          </p:val>
                                        </p:tav>
                                      </p:tavLst>
                                    </p:anim>
                                    <p:anim calcmode="lin" valueType="num">
                                      <p:cBhvr>
                                        <p:cTn id="20" dur="2000" fill="hold"/>
                                        <p:tgtEl>
                                          <p:spTgt spid="65538"/>
                                        </p:tgtEl>
                                        <p:attrNameLst>
                                          <p:attrName>ppt_h</p:attrName>
                                        </p:attrNameLst>
                                      </p:cBhvr>
                                      <p:tavLst>
                                        <p:tav tm="0">
                                          <p:val>
                                            <p:strVal val="#ppt_h"/>
                                          </p:val>
                                        </p:tav>
                                        <p:tav tm="100000">
                                          <p:val>
                                            <p:strVal val="#ppt_h"/>
                                          </p:val>
                                        </p:tav>
                                      </p:tavLst>
                                    </p:anim>
                                    <p:animEffect transition="in" filter="fade">
                                      <p:cBhvr>
                                        <p:cTn id="21" dur="2000"/>
                                        <p:tgtEl>
                                          <p:spTgt spid="65538"/>
                                        </p:tgtEl>
                                      </p:cBhvr>
                                    </p:animEffect>
                                  </p:childTnLst>
                                </p:cTn>
                              </p:par>
                            </p:childTnLst>
                          </p:cTn>
                        </p:par>
                        <p:par>
                          <p:cTn id="22" fill="hold">
                            <p:stCondLst>
                              <p:cond delay="4660"/>
                            </p:stCondLst>
                            <p:childTnLst>
                              <p:par>
                                <p:cTn id="23" presetID="55" presetClass="entr" presetSubtype="0" fill="hold" nodeType="afterEffect">
                                  <p:stCondLst>
                                    <p:cond delay="7000"/>
                                  </p:stCondLst>
                                  <p:childTnLst>
                                    <p:set>
                                      <p:cBhvr>
                                        <p:cTn id="24" dur="1" fill="hold">
                                          <p:stCondLst>
                                            <p:cond delay="0"/>
                                          </p:stCondLst>
                                        </p:cTn>
                                        <p:tgtEl>
                                          <p:spTgt spid="65540"/>
                                        </p:tgtEl>
                                        <p:attrNameLst>
                                          <p:attrName>style.visibility</p:attrName>
                                        </p:attrNameLst>
                                      </p:cBhvr>
                                      <p:to>
                                        <p:strVal val="visible"/>
                                      </p:to>
                                    </p:set>
                                    <p:anim calcmode="lin" valueType="num">
                                      <p:cBhvr>
                                        <p:cTn id="25" dur="2000" fill="hold"/>
                                        <p:tgtEl>
                                          <p:spTgt spid="65540"/>
                                        </p:tgtEl>
                                        <p:attrNameLst>
                                          <p:attrName>ppt_w</p:attrName>
                                        </p:attrNameLst>
                                      </p:cBhvr>
                                      <p:tavLst>
                                        <p:tav tm="0">
                                          <p:val>
                                            <p:strVal val="#ppt_w*0.70"/>
                                          </p:val>
                                        </p:tav>
                                        <p:tav tm="100000">
                                          <p:val>
                                            <p:strVal val="#ppt_w"/>
                                          </p:val>
                                        </p:tav>
                                      </p:tavLst>
                                    </p:anim>
                                    <p:anim calcmode="lin" valueType="num">
                                      <p:cBhvr>
                                        <p:cTn id="26" dur="2000" fill="hold"/>
                                        <p:tgtEl>
                                          <p:spTgt spid="65540"/>
                                        </p:tgtEl>
                                        <p:attrNameLst>
                                          <p:attrName>ppt_h</p:attrName>
                                        </p:attrNameLst>
                                      </p:cBhvr>
                                      <p:tavLst>
                                        <p:tav tm="0">
                                          <p:val>
                                            <p:strVal val="#ppt_h"/>
                                          </p:val>
                                        </p:tav>
                                        <p:tav tm="100000">
                                          <p:val>
                                            <p:strVal val="#ppt_h"/>
                                          </p:val>
                                        </p:tav>
                                      </p:tavLst>
                                    </p:anim>
                                    <p:animEffect transition="in" filter="fade">
                                      <p:cBhvr>
                                        <p:cTn id="27" dur="2000"/>
                                        <p:tgtEl>
                                          <p:spTgt spid="65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2348720"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How Big...</a:t>
            </a:r>
            <a:endParaRPr lang="en-US" sz="2800" b="1" dirty="0">
              <a:solidFill>
                <a:srgbClr val="33CC33"/>
              </a:solidFill>
              <a:latin typeface="OCR A Extended" pitchFamily="50" charset="0"/>
            </a:endParaRPr>
          </a:p>
        </p:txBody>
      </p:sp>
      <p:sp>
        <p:nvSpPr>
          <p:cNvPr id="4" name="TextBox 3"/>
          <p:cNvSpPr txBox="1"/>
          <p:nvPr/>
        </p:nvSpPr>
        <p:spPr>
          <a:xfrm>
            <a:off x="628650" y="1600200"/>
            <a:ext cx="8172450" cy="523220"/>
          </a:xfrm>
          <a:prstGeom prst="rect">
            <a:avLst/>
          </a:prstGeom>
          <a:noFill/>
        </p:spPr>
        <p:txBody>
          <a:bodyPr wrap="square" rtlCol="0">
            <a:spAutoFit/>
          </a:bodyPr>
          <a:lstStyle/>
          <a:p>
            <a:pPr>
              <a:buFont typeface="Arial" pitchFamily="34" charset="0"/>
              <a:buChar char="•"/>
            </a:pPr>
            <a:r>
              <a:rPr lang="en-US" sz="2800" dirty="0" smtClean="0">
                <a:solidFill>
                  <a:srgbClr val="FFFF66"/>
                </a:solidFill>
              </a:rPr>
              <a:t>How big do you think the Sun 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grpSp>
        <p:nvGrpSpPr>
          <p:cNvPr id="2" name="Group 16"/>
          <p:cNvGrpSpPr>
            <a:grpSpLocks/>
          </p:cNvGrpSpPr>
          <p:nvPr/>
        </p:nvGrpSpPr>
        <p:grpSpPr bwMode="auto">
          <a:xfrm>
            <a:off x="0" y="3159125"/>
            <a:ext cx="762000" cy="912813"/>
            <a:chOff x="0" y="3159252"/>
            <a:chExt cx="762000" cy="912977"/>
          </a:xfrm>
        </p:grpSpPr>
        <p:pic>
          <p:nvPicPr>
            <p:cNvPr id="8207" name="Picture 12" descr="Pluto.gif"/>
            <p:cNvPicPr>
              <a:picLocks noChangeAspect="1"/>
            </p:cNvPicPr>
            <p:nvPr/>
          </p:nvPicPr>
          <p:blipFill>
            <a:blip r:embed="rId2"/>
            <a:srcRect/>
            <a:stretch>
              <a:fillRect/>
            </a:stretch>
          </p:blipFill>
          <p:spPr bwMode="auto">
            <a:xfrm>
              <a:off x="146304" y="3159252"/>
              <a:ext cx="539496" cy="539496"/>
            </a:xfrm>
            <a:prstGeom prst="rect">
              <a:avLst/>
            </a:prstGeom>
            <a:noFill/>
            <a:ln w="9525">
              <a:noFill/>
              <a:miter lim="800000"/>
              <a:headEnd/>
              <a:tailEnd/>
            </a:ln>
          </p:spPr>
        </p:pic>
        <p:sp>
          <p:nvSpPr>
            <p:cNvPr id="8208" name="TextBox 6"/>
            <p:cNvSpPr txBox="1">
              <a:spLocks noChangeArrowheads="1"/>
            </p:cNvSpPr>
            <p:nvPr/>
          </p:nvSpPr>
          <p:spPr bwMode="auto">
            <a:xfrm>
              <a:off x="0" y="3733800"/>
              <a:ext cx="762000" cy="338429"/>
            </a:xfrm>
            <a:prstGeom prst="rect">
              <a:avLst/>
            </a:prstGeom>
            <a:noFill/>
            <a:ln w="9525">
              <a:noFill/>
              <a:miter lim="800000"/>
              <a:headEnd/>
              <a:tailEnd/>
            </a:ln>
          </p:spPr>
          <p:txBody>
            <a:bodyPr>
              <a:spAutoFit/>
            </a:bodyPr>
            <a:lstStyle/>
            <a:p>
              <a:pPr algn="ctr"/>
              <a:r>
                <a:rPr lang="en-US" sz="1600" b="1">
                  <a:solidFill>
                    <a:schemeClr val="bg1"/>
                  </a:solidFill>
                </a:rPr>
                <a:t>Pluto</a:t>
              </a:r>
              <a:endParaRPr lang="en-US" sz="1400" b="1">
                <a:solidFill>
                  <a:schemeClr val="bg1"/>
                </a:solidFill>
              </a:endParaRPr>
            </a:p>
          </p:txBody>
        </p:sp>
      </p:grpSp>
      <p:grpSp>
        <p:nvGrpSpPr>
          <p:cNvPr id="3" name="Group 17"/>
          <p:cNvGrpSpPr>
            <a:grpSpLocks/>
          </p:cNvGrpSpPr>
          <p:nvPr/>
        </p:nvGrpSpPr>
        <p:grpSpPr bwMode="auto">
          <a:xfrm>
            <a:off x="609600" y="2852738"/>
            <a:ext cx="1152525" cy="1524000"/>
            <a:chOff x="609600" y="2852928"/>
            <a:chExt cx="1152144" cy="1524138"/>
          </a:xfrm>
        </p:grpSpPr>
        <p:pic>
          <p:nvPicPr>
            <p:cNvPr id="8205" name="Picture 8" descr="Mercury copy.gif"/>
            <p:cNvPicPr>
              <a:picLocks noChangeAspect="1"/>
            </p:cNvPicPr>
            <p:nvPr/>
          </p:nvPicPr>
          <p:blipFill>
            <a:blip r:embed="rId3"/>
            <a:srcRect/>
            <a:stretch>
              <a:fillRect/>
            </a:stretch>
          </p:blipFill>
          <p:spPr bwMode="auto">
            <a:xfrm>
              <a:off x="609600" y="2852928"/>
              <a:ext cx="1152144" cy="1152144"/>
            </a:xfrm>
            <a:prstGeom prst="rect">
              <a:avLst/>
            </a:prstGeom>
            <a:noFill/>
            <a:ln w="9525">
              <a:noFill/>
              <a:miter lim="800000"/>
              <a:headEnd/>
              <a:tailEnd/>
            </a:ln>
          </p:spPr>
        </p:pic>
        <p:sp>
          <p:nvSpPr>
            <p:cNvPr id="8206" name="TextBox 10"/>
            <p:cNvSpPr txBox="1">
              <a:spLocks noChangeArrowheads="1"/>
            </p:cNvSpPr>
            <p:nvPr/>
          </p:nvSpPr>
          <p:spPr bwMode="auto">
            <a:xfrm>
              <a:off x="685775" y="4038600"/>
              <a:ext cx="1028360" cy="338466"/>
            </a:xfrm>
            <a:prstGeom prst="rect">
              <a:avLst/>
            </a:prstGeom>
            <a:noFill/>
            <a:ln w="9525">
              <a:noFill/>
              <a:miter lim="800000"/>
              <a:headEnd/>
              <a:tailEnd/>
            </a:ln>
          </p:spPr>
          <p:txBody>
            <a:bodyPr>
              <a:spAutoFit/>
            </a:bodyPr>
            <a:lstStyle/>
            <a:p>
              <a:pPr algn="ctr"/>
              <a:r>
                <a:rPr lang="en-US" sz="1600" b="1">
                  <a:solidFill>
                    <a:schemeClr val="bg1"/>
                  </a:solidFill>
                </a:rPr>
                <a:t>Mercury</a:t>
              </a:r>
            </a:p>
          </p:txBody>
        </p:sp>
      </p:grpSp>
      <p:grpSp>
        <p:nvGrpSpPr>
          <p:cNvPr id="4" name="Group 18"/>
          <p:cNvGrpSpPr>
            <a:grpSpLocks/>
          </p:cNvGrpSpPr>
          <p:nvPr/>
        </p:nvGrpSpPr>
        <p:grpSpPr bwMode="auto">
          <a:xfrm>
            <a:off x="1676400" y="2624138"/>
            <a:ext cx="1609725" cy="2012950"/>
            <a:chOff x="1676400" y="2624328"/>
            <a:chExt cx="1609344" cy="2012131"/>
          </a:xfrm>
        </p:grpSpPr>
        <p:pic>
          <p:nvPicPr>
            <p:cNvPr id="8203" name="Picture 11" descr="Mars.gif"/>
            <p:cNvPicPr>
              <a:picLocks noChangeAspect="1"/>
            </p:cNvPicPr>
            <p:nvPr/>
          </p:nvPicPr>
          <p:blipFill>
            <a:blip r:embed="rId4"/>
            <a:srcRect/>
            <a:stretch>
              <a:fillRect/>
            </a:stretch>
          </p:blipFill>
          <p:spPr bwMode="auto">
            <a:xfrm>
              <a:off x="1676400" y="2624328"/>
              <a:ext cx="1609344" cy="1609344"/>
            </a:xfrm>
            <a:prstGeom prst="rect">
              <a:avLst/>
            </a:prstGeom>
            <a:noFill/>
            <a:ln w="9525">
              <a:noFill/>
              <a:miter lim="800000"/>
              <a:headEnd/>
              <a:tailEnd/>
            </a:ln>
          </p:spPr>
        </p:pic>
        <p:sp>
          <p:nvSpPr>
            <p:cNvPr id="8204" name="TextBox 13"/>
            <p:cNvSpPr txBox="1">
              <a:spLocks noChangeArrowheads="1"/>
            </p:cNvSpPr>
            <p:nvPr/>
          </p:nvSpPr>
          <p:spPr bwMode="auto">
            <a:xfrm>
              <a:off x="2057400" y="4267200"/>
              <a:ext cx="838200" cy="369259"/>
            </a:xfrm>
            <a:prstGeom prst="rect">
              <a:avLst/>
            </a:prstGeom>
            <a:noFill/>
            <a:ln w="9525">
              <a:noFill/>
              <a:miter lim="800000"/>
              <a:headEnd/>
              <a:tailEnd/>
            </a:ln>
          </p:spPr>
          <p:txBody>
            <a:bodyPr>
              <a:spAutoFit/>
            </a:bodyPr>
            <a:lstStyle/>
            <a:p>
              <a:pPr algn="ctr"/>
              <a:r>
                <a:rPr lang="en-US" b="1">
                  <a:solidFill>
                    <a:schemeClr val="bg1"/>
                  </a:solidFill>
                </a:rPr>
                <a:t>Mars</a:t>
              </a:r>
              <a:endParaRPr lang="en-US" sz="1400" b="1">
                <a:solidFill>
                  <a:schemeClr val="bg1"/>
                </a:solidFill>
              </a:endParaRPr>
            </a:p>
          </p:txBody>
        </p:sp>
      </p:grpSp>
      <p:grpSp>
        <p:nvGrpSpPr>
          <p:cNvPr id="5" name="Group 19"/>
          <p:cNvGrpSpPr>
            <a:grpSpLocks/>
          </p:cNvGrpSpPr>
          <p:nvPr/>
        </p:nvGrpSpPr>
        <p:grpSpPr bwMode="auto">
          <a:xfrm>
            <a:off x="3124200" y="1998663"/>
            <a:ext cx="2865438" cy="3232150"/>
            <a:chOff x="3124200" y="1997964"/>
            <a:chExt cx="2864672" cy="3233100"/>
          </a:xfrm>
        </p:grpSpPr>
        <p:pic>
          <p:nvPicPr>
            <p:cNvPr id="8201" name="Picture 9" descr="Venus.gif"/>
            <p:cNvPicPr>
              <a:picLocks noChangeAspect="1"/>
            </p:cNvPicPr>
            <p:nvPr/>
          </p:nvPicPr>
          <p:blipFill>
            <a:blip r:embed="rId5"/>
            <a:srcRect/>
            <a:stretch>
              <a:fillRect/>
            </a:stretch>
          </p:blipFill>
          <p:spPr bwMode="auto">
            <a:xfrm>
              <a:off x="3124200" y="1997964"/>
              <a:ext cx="2864672" cy="2862072"/>
            </a:xfrm>
            <a:prstGeom prst="rect">
              <a:avLst/>
            </a:prstGeom>
            <a:noFill/>
            <a:ln w="9525">
              <a:noFill/>
              <a:miter lim="800000"/>
              <a:headEnd/>
              <a:tailEnd/>
            </a:ln>
          </p:spPr>
        </p:pic>
        <p:sp>
          <p:nvSpPr>
            <p:cNvPr id="8202" name="TextBox 14"/>
            <p:cNvSpPr txBox="1">
              <a:spLocks noChangeArrowheads="1"/>
            </p:cNvSpPr>
            <p:nvPr/>
          </p:nvSpPr>
          <p:spPr bwMode="auto">
            <a:xfrm>
              <a:off x="4057400" y="4861596"/>
              <a:ext cx="1028425" cy="369468"/>
            </a:xfrm>
            <a:prstGeom prst="rect">
              <a:avLst/>
            </a:prstGeom>
            <a:noFill/>
            <a:ln w="9525">
              <a:noFill/>
              <a:miter lim="800000"/>
              <a:headEnd/>
              <a:tailEnd/>
            </a:ln>
          </p:spPr>
          <p:txBody>
            <a:bodyPr>
              <a:spAutoFit/>
            </a:bodyPr>
            <a:lstStyle/>
            <a:p>
              <a:pPr algn="ctr"/>
              <a:r>
                <a:rPr lang="en-US" b="1">
                  <a:solidFill>
                    <a:schemeClr val="bg1"/>
                  </a:solidFill>
                </a:rPr>
                <a:t>Venus</a:t>
              </a:r>
              <a:endParaRPr lang="en-US" sz="1400" b="1">
                <a:solidFill>
                  <a:schemeClr val="bg1"/>
                </a:solidFill>
              </a:endParaRPr>
            </a:p>
          </p:txBody>
        </p:sp>
      </p:grpSp>
      <p:grpSp>
        <p:nvGrpSpPr>
          <p:cNvPr id="6" name="Group 20"/>
          <p:cNvGrpSpPr>
            <a:grpSpLocks/>
          </p:cNvGrpSpPr>
          <p:nvPr/>
        </p:nvGrpSpPr>
        <p:grpSpPr bwMode="auto">
          <a:xfrm>
            <a:off x="5867400" y="1998663"/>
            <a:ext cx="3017838" cy="3386137"/>
            <a:chOff x="5867400" y="1997964"/>
            <a:chExt cx="3017520" cy="3386971"/>
          </a:xfrm>
        </p:grpSpPr>
        <p:pic>
          <p:nvPicPr>
            <p:cNvPr id="8199" name="Picture 7" descr="Earth copy.gif"/>
            <p:cNvPicPr>
              <a:picLocks noChangeAspect="1"/>
            </p:cNvPicPr>
            <p:nvPr/>
          </p:nvPicPr>
          <p:blipFill>
            <a:blip r:embed="rId6"/>
            <a:srcRect/>
            <a:stretch>
              <a:fillRect/>
            </a:stretch>
          </p:blipFill>
          <p:spPr bwMode="auto">
            <a:xfrm>
              <a:off x="5867400" y="1997964"/>
              <a:ext cx="3017520" cy="3017520"/>
            </a:xfrm>
            <a:prstGeom prst="rect">
              <a:avLst/>
            </a:prstGeom>
            <a:noFill/>
            <a:ln w="9525">
              <a:noFill/>
              <a:miter lim="800000"/>
              <a:headEnd/>
              <a:tailEnd/>
            </a:ln>
          </p:spPr>
        </p:pic>
        <p:sp>
          <p:nvSpPr>
            <p:cNvPr id="8200" name="TextBox 15"/>
            <p:cNvSpPr txBox="1">
              <a:spLocks noChangeArrowheads="1"/>
            </p:cNvSpPr>
            <p:nvPr/>
          </p:nvSpPr>
          <p:spPr bwMode="auto">
            <a:xfrm>
              <a:off x="6934200" y="5015484"/>
              <a:ext cx="838200" cy="369451"/>
            </a:xfrm>
            <a:prstGeom prst="rect">
              <a:avLst/>
            </a:prstGeom>
            <a:noFill/>
            <a:ln w="9525">
              <a:noFill/>
              <a:miter lim="800000"/>
              <a:headEnd/>
              <a:tailEnd/>
            </a:ln>
          </p:spPr>
          <p:txBody>
            <a:bodyPr>
              <a:spAutoFit/>
            </a:bodyPr>
            <a:lstStyle/>
            <a:p>
              <a:pPr algn="ctr"/>
              <a:r>
                <a:rPr lang="en-US" b="1">
                  <a:solidFill>
                    <a:schemeClr val="bg1"/>
                  </a:solidFill>
                </a:rPr>
                <a:t>Earth</a:t>
              </a:r>
              <a:endParaRPr lang="en-US" sz="1400" b="1">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1500"/>
                            </p:stCondLst>
                            <p:childTnLst>
                              <p:par>
                                <p:cTn id="10" presetID="23" presetClass="entr" presetSubtype="16" fill="hold" nodeType="after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3000"/>
                            </p:stCondLst>
                            <p:childTnLst>
                              <p:par>
                                <p:cTn id="15" presetID="23" presetClass="entr" presetSubtype="16" fill="hold" nodeType="afterEffect">
                                  <p:stCondLst>
                                    <p:cond delay="10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par>
                          <p:cTn id="19" fill="hold">
                            <p:stCondLst>
                              <p:cond delay="4500"/>
                            </p:stCondLst>
                            <p:childTnLst>
                              <p:par>
                                <p:cTn id="20" presetID="23" presetClass="entr" presetSubtype="16" fill="hold" nodeType="afterEffect">
                                  <p:stCondLst>
                                    <p:cond delay="10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childTnLst>
                                </p:cTn>
                              </p:par>
                            </p:childTnLst>
                          </p:cTn>
                        </p:par>
                        <p:par>
                          <p:cTn id="24" fill="hold">
                            <p:stCondLst>
                              <p:cond delay="6000"/>
                            </p:stCondLst>
                            <p:childTnLst>
                              <p:par>
                                <p:cTn id="25" presetID="23" presetClass="entr" presetSubtype="16" fill="hold" nodeType="afterEffect">
                                  <p:stCondLst>
                                    <p:cond delay="10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grpSp>
        <p:nvGrpSpPr>
          <p:cNvPr id="2" name="Group 16"/>
          <p:cNvGrpSpPr>
            <a:grpSpLocks/>
          </p:cNvGrpSpPr>
          <p:nvPr/>
        </p:nvGrpSpPr>
        <p:grpSpPr bwMode="auto">
          <a:xfrm>
            <a:off x="93663" y="576263"/>
            <a:ext cx="5697537" cy="6075362"/>
            <a:chOff x="93963" y="576072"/>
            <a:chExt cx="5697237" cy="6075199"/>
          </a:xfrm>
        </p:grpSpPr>
        <p:pic>
          <p:nvPicPr>
            <p:cNvPr id="9233" name="Picture 34" descr="Saturn.gif"/>
            <p:cNvPicPr>
              <a:picLocks noChangeAspect="1"/>
            </p:cNvPicPr>
            <p:nvPr/>
          </p:nvPicPr>
          <p:blipFill>
            <a:blip r:embed="rId2"/>
            <a:srcRect/>
            <a:stretch>
              <a:fillRect/>
            </a:stretch>
          </p:blipFill>
          <p:spPr bwMode="auto">
            <a:xfrm>
              <a:off x="93963" y="576072"/>
              <a:ext cx="5697237" cy="5705856"/>
            </a:xfrm>
            <a:prstGeom prst="rect">
              <a:avLst/>
            </a:prstGeom>
            <a:noFill/>
            <a:ln w="9525">
              <a:noFill/>
              <a:miter lim="800000"/>
              <a:headEnd/>
              <a:tailEnd/>
            </a:ln>
          </p:spPr>
        </p:pic>
        <p:sp>
          <p:nvSpPr>
            <p:cNvPr id="9234" name="TextBox 12"/>
            <p:cNvSpPr txBox="1">
              <a:spLocks noChangeArrowheads="1"/>
            </p:cNvSpPr>
            <p:nvPr/>
          </p:nvSpPr>
          <p:spPr bwMode="auto">
            <a:xfrm>
              <a:off x="2286185" y="6281928"/>
              <a:ext cx="1028646" cy="369343"/>
            </a:xfrm>
            <a:prstGeom prst="rect">
              <a:avLst/>
            </a:prstGeom>
            <a:noFill/>
            <a:ln w="9525">
              <a:noFill/>
              <a:miter lim="800000"/>
              <a:headEnd/>
              <a:tailEnd/>
            </a:ln>
          </p:spPr>
          <p:txBody>
            <a:bodyPr>
              <a:spAutoFit/>
            </a:bodyPr>
            <a:lstStyle/>
            <a:p>
              <a:pPr algn="ctr"/>
              <a:r>
                <a:rPr lang="en-US" b="1">
                  <a:solidFill>
                    <a:schemeClr val="bg1"/>
                  </a:solidFill>
                </a:rPr>
                <a:t>Saturn</a:t>
              </a:r>
              <a:endParaRPr lang="en-US" sz="1400" b="1">
                <a:solidFill>
                  <a:schemeClr val="bg1"/>
                </a:solidFill>
              </a:endParaRPr>
            </a:p>
          </p:txBody>
        </p:sp>
      </p:grpSp>
      <p:grpSp>
        <p:nvGrpSpPr>
          <p:cNvPr id="3" name="Group 17"/>
          <p:cNvGrpSpPr>
            <a:grpSpLocks/>
          </p:cNvGrpSpPr>
          <p:nvPr/>
        </p:nvGrpSpPr>
        <p:grpSpPr bwMode="auto">
          <a:xfrm>
            <a:off x="2286000" y="46038"/>
            <a:ext cx="6765925" cy="6765925"/>
            <a:chOff x="2286000" y="45720"/>
            <a:chExt cx="6766560" cy="6766560"/>
          </a:xfrm>
        </p:grpSpPr>
        <p:pic>
          <p:nvPicPr>
            <p:cNvPr id="9231" name="Picture 35" descr="Jupiter.gif"/>
            <p:cNvPicPr>
              <a:picLocks noChangeAspect="1"/>
            </p:cNvPicPr>
            <p:nvPr/>
          </p:nvPicPr>
          <p:blipFill>
            <a:blip r:embed="rId3"/>
            <a:srcRect/>
            <a:stretch>
              <a:fillRect/>
            </a:stretch>
          </p:blipFill>
          <p:spPr bwMode="auto">
            <a:xfrm>
              <a:off x="2286000" y="45720"/>
              <a:ext cx="6766560" cy="6766560"/>
            </a:xfrm>
            <a:prstGeom prst="rect">
              <a:avLst/>
            </a:prstGeom>
            <a:noFill/>
            <a:ln w="9525">
              <a:noFill/>
              <a:miter lim="800000"/>
              <a:headEnd/>
              <a:tailEnd/>
            </a:ln>
          </p:spPr>
        </p:pic>
        <p:sp>
          <p:nvSpPr>
            <p:cNvPr id="9232" name="TextBox 13"/>
            <p:cNvSpPr txBox="1">
              <a:spLocks noChangeArrowheads="1"/>
            </p:cNvSpPr>
            <p:nvPr/>
          </p:nvSpPr>
          <p:spPr bwMode="auto">
            <a:xfrm>
              <a:off x="7258517" y="6343923"/>
              <a:ext cx="1181669" cy="369367"/>
            </a:xfrm>
            <a:prstGeom prst="rect">
              <a:avLst/>
            </a:prstGeom>
            <a:noFill/>
            <a:ln w="9525">
              <a:noFill/>
              <a:miter lim="800000"/>
              <a:headEnd/>
              <a:tailEnd/>
            </a:ln>
          </p:spPr>
          <p:txBody>
            <a:bodyPr>
              <a:spAutoFit/>
            </a:bodyPr>
            <a:lstStyle/>
            <a:p>
              <a:pPr algn="ctr"/>
              <a:r>
                <a:rPr lang="en-US" b="1">
                  <a:solidFill>
                    <a:schemeClr val="bg1"/>
                  </a:solidFill>
                </a:rPr>
                <a:t>Jupiter</a:t>
              </a:r>
              <a:endParaRPr lang="en-US" sz="1400" b="1">
                <a:solidFill>
                  <a:schemeClr val="bg1"/>
                </a:solidFill>
              </a:endParaRPr>
            </a:p>
          </p:txBody>
        </p:sp>
      </p:grpSp>
      <p:pic>
        <p:nvPicPr>
          <p:cNvPr id="6" name="Picture 5" descr="Pluto.gif"/>
          <p:cNvPicPr>
            <a:picLocks noChangeAspect="1"/>
          </p:cNvPicPr>
          <p:nvPr/>
        </p:nvPicPr>
        <p:blipFill>
          <a:blip r:embed="rId4"/>
          <a:srcRect/>
          <a:stretch>
            <a:fillRect/>
          </a:stretch>
        </p:blipFill>
        <p:spPr bwMode="auto">
          <a:xfrm>
            <a:off x="3581400" y="5114925"/>
            <a:ext cx="109538" cy="109538"/>
          </a:xfrm>
          <a:prstGeom prst="rect">
            <a:avLst/>
          </a:prstGeom>
          <a:noFill/>
          <a:ln w="9525">
            <a:noFill/>
            <a:miter lim="800000"/>
            <a:headEnd/>
            <a:tailEnd/>
          </a:ln>
        </p:spPr>
      </p:pic>
      <p:pic>
        <p:nvPicPr>
          <p:cNvPr id="7" name="Picture 6" descr="Mercury copy.gif"/>
          <p:cNvPicPr>
            <a:picLocks noChangeAspect="1"/>
          </p:cNvPicPr>
          <p:nvPr/>
        </p:nvPicPr>
        <p:blipFill>
          <a:blip r:embed="rId5"/>
          <a:srcRect/>
          <a:stretch>
            <a:fillRect/>
          </a:stretch>
        </p:blipFill>
        <p:spPr bwMode="auto">
          <a:xfrm>
            <a:off x="3733800" y="5045075"/>
            <a:ext cx="228600" cy="228600"/>
          </a:xfrm>
          <a:prstGeom prst="rect">
            <a:avLst/>
          </a:prstGeom>
          <a:noFill/>
          <a:ln w="9525">
            <a:noFill/>
            <a:miter lim="800000"/>
            <a:headEnd/>
            <a:tailEnd/>
          </a:ln>
        </p:spPr>
      </p:pic>
      <p:pic>
        <p:nvPicPr>
          <p:cNvPr id="8" name="Picture 7" descr="Mars.gif"/>
          <p:cNvPicPr>
            <a:picLocks noChangeAspect="1"/>
          </p:cNvPicPr>
          <p:nvPr/>
        </p:nvPicPr>
        <p:blipFill>
          <a:blip r:embed="rId6"/>
          <a:srcRect/>
          <a:stretch>
            <a:fillRect/>
          </a:stretch>
        </p:blipFill>
        <p:spPr bwMode="auto">
          <a:xfrm>
            <a:off x="4022725" y="5010150"/>
            <a:ext cx="320675" cy="320675"/>
          </a:xfrm>
          <a:prstGeom prst="rect">
            <a:avLst/>
          </a:prstGeom>
          <a:noFill/>
          <a:ln w="9525">
            <a:noFill/>
            <a:miter lim="800000"/>
            <a:headEnd/>
            <a:tailEnd/>
          </a:ln>
        </p:spPr>
      </p:pic>
      <p:pic>
        <p:nvPicPr>
          <p:cNvPr id="9" name="Picture 8" descr="Venus.gif"/>
          <p:cNvPicPr>
            <a:picLocks noChangeAspect="1"/>
          </p:cNvPicPr>
          <p:nvPr/>
        </p:nvPicPr>
        <p:blipFill>
          <a:blip r:embed="rId7"/>
          <a:srcRect/>
          <a:stretch>
            <a:fillRect/>
          </a:stretch>
        </p:blipFill>
        <p:spPr bwMode="auto">
          <a:xfrm>
            <a:off x="4452938" y="4883150"/>
            <a:ext cx="576262" cy="576263"/>
          </a:xfrm>
          <a:prstGeom prst="rect">
            <a:avLst/>
          </a:prstGeom>
          <a:noFill/>
          <a:ln w="9525">
            <a:noFill/>
            <a:miter lim="800000"/>
            <a:headEnd/>
            <a:tailEnd/>
          </a:ln>
        </p:spPr>
      </p:pic>
      <p:pic>
        <p:nvPicPr>
          <p:cNvPr id="10" name="Picture 9" descr="Earth copy.gif"/>
          <p:cNvPicPr>
            <a:picLocks noChangeAspect="1"/>
          </p:cNvPicPr>
          <p:nvPr/>
        </p:nvPicPr>
        <p:blipFill>
          <a:blip r:embed="rId8"/>
          <a:srcRect/>
          <a:stretch>
            <a:fillRect/>
          </a:stretch>
        </p:blipFill>
        <p:spPr bwMode="auto">
          <a:xfrm>
            <a:off x="5111750" y="4883150"/>
            <a:ext cx="603250" cy="603250"/>
          </a:xfrm>
          <a:prstGeom prst="rect">
            <a:avLst/>
          </a:prstGeom>
          <a:noFill/>
          <a:ln w="9525">
            <a:noFill/>
            <a:miter lim="800000"/>
            <a:headEnd/>
            <a:tailEnd/>
          </a:ln>
        </p:spPr>
      </p:pic>
      <p:grpSp>
        <p:nvGrpSpPr>
          <p:cNvPr id="4" name="Group 14"/>
          <p:cNvGrpSpPr>
            <a:grpSpLocks/>
          </p:cNvGrpSpPr>
          <p:nvPr/>
        </p:nvGrpSpPr>
        <p:grpSpPr bwMode="auto">
          <a:xfrm>
            <a:off x="1828800" y="2259013"/>
            <a:ext cx="2341563" cy="2740602"/>
            <a:chOff x="1828800" y="2258568"/>
            <a:chExt cx="2341752" cy="2741036"/>
          </a:xfrm>
        </p:grpSpPr>
        <p:pic>
          <p:nvPicPr>
            <p:cNvPr id="9229" name="Picture 36" descr="neptune copy.gif"/>
            <p:cNvPicPr>
              <a:picLocks noChangeAspect="1"/>
            </p:cNvPicPr>
            <p:nvPr/>
          </p:nvPicPr>
          <p:blipFill>
            <a:blip r:embed="rId9"/>
            <a:srcRect/>
            <a:stretch>
              <a:fillRect/>
            </a:stretch>
          </p:blipFill>
          <p:spPr bwMode="auto">
            <a:xfrm>
              <a:off x="1828800" y="2258568"/>
              <a:ext cx="2341752" cy="2340864"/>
            </a:xfrm>
            <a:prstGeom prst="rect">
              <a:avLst/>
            </a:prstGeom>
            <a:noFill/>
            <a:ln w="9525">
              <a:noFill/>
              <a:miter lim="800000"/>
              <a:headEnd/>
              <a:tailEnd/>
            </a:ln>
          </p:spPr>
        </p:pic>
        <p:sp>
          <p:nvSpPr>
            <p:cNvPr id="9230" name="TextBox 10"/>
            <p:cNvSpPr txBox="1">
              <a:spLocks noChangeArrowheads="1"/>
            </p:cNvSpPr>
            <p:nvPr/>
          </p:nvSpPr>
          <p:spPr bwMode="auto">
            <a:xfrm>
              <a:off x="2286037" y="4599431"/>
              <a:ext cx="1257401" cy="400173"/>
            </a:xfrm>
            <a:prstGeom prst="rect">
              <a:avLst/>
            </a:prstGeom>
            <a:noFill/>
            <a:ln w="9525">
              <a:noFill/>
              <a:miter lim="800000"/>
              <a:headEnd/>
              <a:tailEnd/>
            </a:ln>
          </p:spPr>
          <p:txBody>
            <a:bodyPr wrap="square">
              <a:spAutoFit/>
            </a:bodyPr>
            <a:lstStyle/>
            <a:p>
              <a:pPr algn="ctr"/>
              <a:r>
                <a:rPr lang="en-US" b="1" dirty="0"/>
                <a:t>Neptune</a:t>
              </a:r>
              <a:endParaRPr lang="en-US" sz="1400" b="1" dirty="0"/>
            </a:p>
          </p:txBody>
        </p:sp>
      </p:grpSp>
      <p:grpSp>
        <p:nvGrpSpPr>
          <p:cNvPr id="5" name="Group 15"/>
          <p:cNvGrpSpPr>
            <a:grpSpLocks/>
          </p:cNvGrpSpPr>
          <p:nvPr/>
        </p:nvGrpSpPr>
        <p:grpSpPr bwMode="auto">
          <a:xfrm>
            <a:off x="4892675" y="2176463"/>
            <a:ext cx="2422525" cy="2792412"/>
            <a:chOff x="4892040" y="2176272"/>
            <a:chExt cx="2423160" cy="2792551"/>
          </a:xfrm>
        </p:grpSpPr>
        <p:pic>
          <p:nvPicPr>
            <p:cNvPr id="9227" name="Picture 37" descr="Uranus.gif"/>
            <p:cNvPicPr>
              <a:picLocks noChangeAspect="1"/>
            </p:cNvPicPr>
            <p:nvPr/>
          </p:nvPicPr>
          <p:blipFill>
            <a:blip r:embed="rId10"/>
            <a:srcRect/>
            <a:stretch>
              <a:fillRect/>
            </a:stretch>
          </p:blipFill>
          <p:spPr bwMode="auto">
            <a:xfrm>
              <a:off x="4892040" y="2176272"/>
              <a:ext cx="2423160" cy="2423160"/>
            </a:xfrm>
            <a:prstGeom prst="rect">
              <a:avLst/>
            </a:prstGeom>
            <a:noFill/>
            <a:ln w="9525">
              <a:noFill/>
              <a:miter lim="800000"/>
              <a:headEnd/>
              <a:tailEnd/>
            </a:ln>
          </p:spPr>
        </p:pic>
        <p:sp>
          <p:nvSpPr>
            <p:cNvPr id="9228" name="TextBox 11"/>
            <p:cNvSpPr txBox="1">
              <a:spLocks noChangeArrowheads="1"/>
            </p:cNvSpPr>
            <p:nvPr/>
          </p:nvSpPr>
          <p:spPr bwMode="auto">
            <a:xfrm>
              <a:off x="5657416" y="4599432"/>
              <a:ext cx="1086134" cy="369391"/>
            </a:xfrm>
            <a:prstGeom prst="rect">
              <a:avLst/>
            </a:prstGeom>
            <a:noFill/>
            <a:ln w="9525">
              <a:noFill/>
              <a:miter lim="800000"/>
              <a:headEnd/>
              <a:tailEnd/>
            </a:ln>
          </p:spPr>
          <p:txBody>
            <a:bodyPr>
              <a:spAutoFit/>
            </a:bodyPr>
            <a:lstStyle/>
            <a:p>
              <a:pPr algn="ctr"/>
              <a:r>
                <a:rPr lang="en-US" b="1" dirty="0"/>
                <a:t>Uranus</a:t>
              </a:r>
              <a:endParaRPr lang="en-US" sz="1400" b="1"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nodeType="afterEffect">
                                  <p:stCondLst>
                                    <p:cond delay="5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nodeType="after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3" presetClass="entr" presetSubtype="16" fill="hold" nodeType="afterEffect">
                                  <p:stCondLst>
                                    <p:cond delay="50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3" presetClass="entr" presetSubtype="16" fill="hold" nodeType="after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childTnLst>
                                </p:cTn>
                              </p:par>
                            </p:childTnLst>
                          </p:cTn>
                        </p:par>
                        <p:par>
                          <p:cTn id="29" fill="hold">
                            <p:stCondLst>
                              <p:cond delay="5000"/>
                            </p:stCondLst>
                            <p:childTnLst>
                              <p:par>
                                <p:cTn id="30" presetID="23" presetClass="entr" presetSubtype="16" fill="hold" nodeType="afterEffect">
                                  <p:stCondLst>
                                    <p:cond delay="100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childTnLst>
                                </p:cTn>
                              </p:par>
                            </p:childTnLst>
                          </p:cTn>
                        </p:par>
                        <p:par>
                          <p:cTn id="34" fill="hold">
                            <p:stCondLst>
                              <p:cond delay="6500"/>
                            </p:stCondLst>
                            <p:childTnLst>
                              <p:par>
                                <p:cTn id="35" presetID="23" presetClass="entr" presetSubtype="16" fill="hold" nodeType="afterEffect">
                                  <p:stCondLst>
                                    <p:cond delay="100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childTnLst>
                                </p:cTn>
                              </p:par>
                            </p:childTnLst>
                          </p:cTn>
                        </p:par>
                        <p:par>
                          <p:cTn id="39" fill="hold">
                            <p:stCondLst>
                              <p:cond delay="8000"/>
                            </p:stCondLst>
                            <p:childTnLst>
                              <p:par>
                                <p:cTn id="40" presetID="23" presetClass="entr" presetSubtype="16" fill="hold" nodeType="afterEffect">
                                  <p:stCondLst>
                                    <p:cond delay="100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childTnLst>
                                </p:cTn>
                              </p:par>
                            </p:childTnLst>
                          </p:cTn>
                        </p:par>
                        <p:par>
                          <p:cTn id="44" fill="hold">
                            <p:stCondLst>
                              <p:cond delay="9500"/>
                            </p:stCondLst>
                            <p:childTnLst>
                              <p:par>
                                <p:cTn id="45" presetID="23" presetClass="entr" presetSubtype="16" fill="hold" nodeType="afterEffect">
                                  <p:stCondLst>
                                    <p:cond delay="100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30" name="Picture 29" descr="Pluto.gif"/>
          <p:cNvPicPr>
            <a:picLocks noChangeAspect="1"/>
          </p:cNvPicPr>
          <p:nvPr/>
        </p:nvPicPr>
        <p:blipFill>
          <a:blip r:embed="rId2"/>
          <a:srcRect/>
          <a:stretch>
            <a:fillRect/>
          </a:stretch>
        </p:blipFill>
        <p:spPr bwMode="auto">
          <a:xfrm>
            <a:off x="165100" y="1165225"/>
            <a:ext cx="9525" cy="9525"/>
          </a:xfrm>
          <a:prstGeom prst="rect">
            <a:avLst/>
          </a:prstGeom>
          <a:noFill/>
          <a:ln w="9525">
            <a:noFill/>
            <a:miter lim="800000"/>
            <a:headEnd/>
            <a:tailEnd/>
          </a:ln>
        </p:spPr>
      </p:pic>
      <p:pic>
        <p:nvPicPr>
          <p:cNvPr id="31" name="Picture 30" descr="Mercury.gif"/>
          <p:cNvPicPr>
            <a:picLocks noChangeAspect="1"/>
          </p:cNvPicPr>
          <p:nvPr/>
        </p:nvPicPr>
        <p:blipFill>
          <a:blip r:embed="rId3"/>
          <a:srcRect/>
          <a:stretch>
            <a:fillRect/>
          </a:stretch>
        </p:blipFill>
        <p:spPr bwMode="auto">
          <a:xfrm>
            <a:off x="314325" y="1169988"/>
            <a:ext cx="26988" cy="28575"/>
          </a:xfrm>
          <a:prstGeom prst="rect">
            <a:avLst/>
          </a:prstGeom>
          <a:noFill/>
          <a:ln w="9525">
            <a:noFill/>
            <a:miter lim="800000"/>
            <a:headEnd/>
            <a:tailEnd/>
          </a:ln>
        </p:spPr>
      </p:pic>
      <p:pic>
        <p:nvPicPr>
          <p:cNvPr id="32" name="Picture 31" descr="Mars.gif"/>
          <p:cNvPicPr>
            <a:picLocks noChangeAspect="1"/>
          </p:cNvPicPr>
          <p:nvPr/>
        </p:nvPicPr>
        <p:blipFill>
          <a:blip r:embed="rId4"/>
          <a:srcRect/>
          <a:stretch>
            <a:fillRect/>
          </a:stretch>
        </p:blipFill>
        <p:spPr bwMode="auto">
          <a:xfrm>
            <a:off x="433388" y="1165225"/>
            <a:ext cx="36512" cy="36513"/>
          </a:xfrm>
          <a:prstGeom prst="rect">
            <a:avLst/>
          </a:prstGeom>
          <a:noFill/>
          <a:ln w="9525">
            <a:noFill/>
            <a:miter lim="800000"/>
            <a:headEnd/>
            <a:tailEnd/>
          </a:ln>
        </p:spPr>
      </p:pic>
      <p:pic>
        <p:nvPicPr>
          <p:cNvPr id="33" name="Picture 32" descr="Venus.gif"/>
          <p:cNvPicPr>
            <a:picLocks noChangeAspect="1"/>
          </p:cNvPicPr>
          <p:nvPr/>
        </p:nvPicPr>
        <p:blipFill>
          <a:blip r:embed="rId5"/>
          <a:srcRect/>
          <a:stretch>
            <a:fillRect/>
          </a:stretch>
        </p:blipFill>
        <p:spPr bwMode="auto">
          <a:xfrm>
            <a:off x="542925" y="1157288"/>
            <a:ext cx="46038" cy="44450"/>
          </a:xfrm>
          <a:prstGeom prst="rect">
            <a:avLst/>
          </a:prstGeom>
          <a:noFill/>
          <a:ln w="9525">
            <a:noFill/>
            <a:miter lim="800000"/>
            <a:headEnd/>
            <a:tailEnd/>
          </a:ln>
        </p:spPr>
      </p:pic>
      <p:pic>
        <p:nvPicPr>
          <p:cNvPr id="36" name="Picture 35" descr="Saturn.gif"/>
          <p:cNvPicPr>
            <a:picLocks noChangeAspect="1"/>
          </p:cNvPicPr>
          <p:nvPr/>
        </p:nvPicPr>
        <p:blipFill>
          <a:blip r:embed="rId6"/>
          <a:srcRect/>
          <a:stretch>
            <a:fillRect/>
          </a:stretch>
        </p:blipFill>
        <p:spPr bwMode="auto">
          <a:xfrm>
            <a:off x="1457325" y="947738"/>
            <a:ext cx="474663" cy="476250"/>
          </a:xfrm>
          <a:prstGeom prst="rect">
            <a:avLst/>
          </a:prstGeom>
          <a:noFill/>
          <a:ln w="9525">
            <a:noFill/>
            <a:miter lim="800000"/>
            <a:headEnd/>
            <a:tailEnd/>
          </a:ln>
        </p:spPr>
      </p:pic>
      <p:pic>
        <p:nvPicPr>
          <p:cNvPr id="37" name="Picture 36" descr="Jupiter.gif"/>
          <p:cNvPicPr>
            <a:picLocks noChangeAspect="1"/>
          </p:cNvPicPr>
          <p:nvPr/>
        </p:nvPicPr>
        <p:blipFill>
          <a:blip r:embed="rId7"/>
          <a:srcRect/>
          <a:stretch>
            <a:fillRect/>
          </a:stretch>
        </p:blipFill>
        <p:spPr bwMode="auto">
          <a:xfrm>
            <a:off x="1990725" y="847725"/>
            <a:ext cx="676275" cy="676275"/>
          </a:xfrm>
          <a:prstGeom prst="rect">
            <a:avLst/>
          </a:prstGeom>
          <a:noFill/>
          <a:ln w="9525">
            <a:noFill/>
            <a:miter lim="800000"/>
            <a:headEnd/>
            <a:tailEnd/>
          </a:ln>
        </p:spPr>
      </p:pic>
      <p:pic>
        <p:nvPicPr>
          <p:cNvPr id="38" name="Picture 37" descr="neptune copy.gif"/>
          <p:cNvPicPr>
            <a:picLocks noChangeAspect="1"/>
          </p:cNvPicPr>
          <p:nvPr/>
        </p:nvPicPr>
        <p:blipFill>
          <a:blip r:embed="rId8"/>
          <a:srcRect/>
          <a:stretch>
            <a:fillRect/>
          </a:stretch>
        </p:blipFill>
        <p:spPr bwMode="auto">
          <a:xfrm>
            <a:off x="847725" y="1071563"/>
            <a:ext cx="228600" cy="228600"/>
          </a:xfrm>
          <a:prstGeom prst="rect">
            <a:avLst/>
          </a:prstGeom>
          <a:noFill/>
          <a:ln w="9525">
            <a:noFill/>
            <a:miter lim="800000"/>
            <a:headEnd/>
            <a:tailEnd/>
          </a:ln>
        </p:spPr>
      </p:pic>
      <p:pic>
        <p:nvPicPr>
          <p:cNvPr id="39" name="Picture 38" descr="Uranus.gif"/>
          <p:cNvPicPr>
            <a:picLocks noChangeAspect="1"/>
          </p:cNvPicPr>
          <p:nvPr/>
        </p:nvPicPr>
        <p:blipFill>
          <a:blip r:embed="rId9"/>
          <a:srcRect/>
          <a:stretch>
            <a:fillRect/>
          </a:stretch>
        </p:blipFill>
        <p:spPr bwMode="auto">
          <a:xfrm>
            <a:off x="1152525" y="1071563"/>
            <a:ext cx="238125" cy="238125"/>
          </a:xfrm>
          <a:prstGeom prst="rect">
            <a:avLst/>
          </a:prstGeom>
          <a:noFill/>
          <a:ln w="9525">
            <a:noFill/>
            <a:miter lim="800000"/>
            <a:headEnd/>
            <a:tailEnd/>
          </a:ln>
        </p:spPr>
      </p:pic>
      <p:sp>
        <p:nvSpPr>
          <p:cNvPr id="12" name="Rectangle 11"/>
          <p:cNvSpPr/>
          <p:nvPr/>
        </p:nvSpPr>
        <p:spPr>
          <a:xfrm>
            <a:off x="39688" y="827088"/>
            <a:ext cx="685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 name="Group 13"/>
          <p:cNvGrpSpPr>
            <a:grpSpLocks/>
          </p:cNvGrpSpPr>
          <p:nvPr/>
        </p:nvGrpSpPr>
        <p:grpSpPr bwMode="auto">
          <a:xfrm>
            <a:off x="2514600" y="136525"/>
            <a:ext cx="6578600" cy="6584950"/>
            <a:chOff x="2514600" y="137160"/>
            <a:chExt cx="6578783" cy="6583680"/>
          </a:xfrm>
        </p:grpSpPr>
        <p:pic>
          <p:nvPicPr>
            <p:cNvPr id="10256" name="Picture 16" descr="Sun.gif"/>
            <p:cNvPicPr>
              <a:picLocks noChangeAspect="1"/>
            </p:cNvPicPr>
            <p:nvPr/>
          </p:nvPicPr>
          <p:blipFill>
            <a:blip r:embed="rId10"/>
            <a:srcRect/>
            <a:stretch>
              <a:fillRect/>
            </a:stretch>
          </p:blipFill>
          <p:spPr bwMode="auto">
            <a:xfrm>
              <a:off x="2514600" y="137160"/>
              <a:ext cx="6578783" cy="6583680"/>
            </a:xfrm>
            <a:prstGeom prst="rect">
              <a:avLst/>
            </a:prstGeom>
            <a:noFill/>
            <a:ln w="9525">
              <a:noFill/>
              <a:miter lim="800000"/>
              <a:headEnd/>
              <a:tailEnd/>
            </a:ln>
          </p:spPr>
        </p:pic>
        <p:sp>
          <p:nvSpPr>
            <p:cNvPr id="10257" name="TextBox 12"/>
            <p:cNvSpPr txBox="1">
              <a:spLocks noChangeArrowheads="1"/>
            </p:cNvSpPr>
            <p:nvPr/>
          </p:nvSpPr>
          <p:spPr bwMode="auto">
            <a:xfrm>
              <a:off x="7543800" y="6166842"/>
              <a:ext cx="941114" cy="523119"/>
            </a:xfrm>
            <a:prstGeom prst="rect">
              <a:avLst/>
            </a:prstGeom>
            <a:noFill/>
            <a:ln w="9525">
              <a:noFill/>
              <a:miter lim="800000"/>
              <a:headEnd/>
              <a:tailEnd/>
            </a:ln>
          </p:spPr>
          <p:txBody>
            <a:bodyPr>
              <a:spAutoFit/>
            </a:bodyPr>
            <a:lstStyle/>
            <a:p>
              <a:pPr algn="ctr"/>
              <a:r>
                <a:rPr lang="en-US" sz="2800" b="1">
                  <a:solidFill>
                    <a:schemeClr val="bg1"/>
                  </a:solidFill>
                </a:rPr>
                <a:t>Sun</a:t>
              </a:r>
              <a:endParaRPr lang="en-US" b="1">
                <a:solidFill>
                  <a:schemeClr val="bg1"/>
                </a:solidFill>
              </a:endParaRPr>
            </a:p>
          </p:txBody>
        </p:sp>
      </p:grpSp>
      <p:grpSp>
        <p:nvGrpSpPr>
          <p:cNvPr id="3" name="Group 22"/>
          <p:cNvGrpSpPr>
            <a:grpSpLocks/>
          </p:cNvGrpSpPr>
          <p:nvPr/>
        </p:nvGrpSpPr>
        <p:grpSpPr bwMode="auto">
          <a:xfrm>
            <a:off x="285750" y="1147763"/>
            <a:ext cx="914399" cy="1233547"/>
            <a:chOff x="285788" y="1147508"/>
            <a:chExt cx="914820" cy="1233238"/>
          </a:xfrm>
        </p:grpSpPr>
        <p:pic>
          <p:nvPicPr>
            <p:cNvPr id="10253" name="Picture 33" descr="Earth copy.gif"/>
            <p:cNvPicPr>
              <a:picLocks noChangeAspect="1"/>
            </p:cNvPicPr>
            <p:nvPr/>
          </p:nvPicPr>
          <p:blipFill>
            <a:blip r:embed="rId11"/>
            <a:srcRect/>
            <a:stretch>
              <a:fillRect/>
            </a:stretch>
          </p:blipFill>
          <p:spPr bwMode="auto">
            <a:xfrm>
              <a:off x="694944" y="1147508"/>
              <a:ext cx="54864" cy="54864"/>
            </a:xfrm>
            <a:prstGeom prst="rect">
              <a:avLst/>
            </a:prstGeom>
            <a:noFill/>
            <a:ln w="9525">
              <a:noFill/>
              <a:miter lim="800000"/>
              <a:headEnd/>
              <a:tailEnd/>
            </a:ln>
          </p:spPr>
        </p:pic>
        <p:sp>
          <p:nvSpPr>
            <p:cNvPr id="15" name="TextBox 14"/>
            <p:cNvSpPr txBox="1"/>
            <p:nvPr/>
          </p:nvSpPr>
          <p:spPr>
            <a:xfrm>
              <a:off x="285788" y="1980736"/>
              <a:ext cx="914820" cy="400010"/>
            </a:xfrm>
            <a:prstGeom prst="rect">
              <a:avLst/>
            </a:prstGeom>
            <a:noFill/>
          </p:spPr>
          <p:txBody>
            <a:bodyPr wrap="square">
              <a:spAutoFit/>
            </a:bodyPr>
            <a:lstStyle/>
            <a:p>
              <a:pPr algn="ctr">
                <a:defRPr/>
              </a:pPr>
              <a:r>
                <a:rPr lang="en-US" b="1" dirty="0">
                  <a:solidFill>
                    <a:schemeClr val="accent5">
                      <a:lumMod val="60000"/>
                      <a:lumOff val="40000"/>
                    </a:schemeClr>
                  </a:solidFill>
                </a:rPr>
                <a:t>Earth</a:t>
              </a:r>
            </a:p>
          </p:txBody>
        </p:sp>
        <p:cxnSp>
          <p:nvCxnSpPr>
            <p:cNvPr id="18" name="Straight Arrow Connector 17"/>
            <p:cNvCxnSpPr>
              <a:stCxn id="15" idx="0"/>
            </p:cNvCxnSpPr>
            <p:nvPr/>
          </p:nvCxnSpPr>
          <p:spPr>
            <a:xfrm rot="16200000" flipV="1">
              <a:off x="353559" y="1591097"/>
              <a:ext cx="761809" cy="17470"/>
            </a:xfrm>
            <a:prstGeom prst="straightConnector1">
              <a:avLst/>
            </a:prstGeom>
            <a:ln>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repeatCount="2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style.rotation</p:attrName>
                                        </p:attrNameLst>
                                      </p:cBhvr>
                                      <p:tavLst>
                                        <p:tav tm="0">
                                          <p:val>
                                            <p:fltVal val="720"/>
                                          </p:val>
                                        </p:tav>
                                        <p:tav tm="100000">
                                          <p:val>
                                            <p:fltVal val="0"/>
                                          </p:val>
                                        </p:tav>
                                      </p:tavLst>
                                    </p:anim>
                                    <p:anim calcmode="lin" valueType="num">
                                      <p:cBhvr>
                                        <p:cTn id="9" dur="2000" fill="hold"/>
                                        <p:tgtEl>
                                          <p:spTgt spid="12"/>
                                        </p:tgtEl>
                                        <p:attrNameLst>
                                          <p:attrName>ppt_h</p:attrName>
                                        </p:attrNameLst>
                                      </p:cBhvr>
                                      <p:tavLst>
                                        <p:tav tm="0">
                                          <p:val>
                                            <p:fltVal val="0"/>
                                          </p:val>
                                        </p:tav>
                                        <p:tav tm="100000">
                                          <p:val>
                                            <p:strVal val="#ppt_h"/>
                                          </p:val>
                                        </p:tav>
                                      </p:tavLst>
                                    </p:anim>
                                    <p:anim calcmode="lin" valueType="num">
                                      <p:cBhvr>
                                        <p:cTn id="10" dur="2000" fill="hold"/>
                                        <p:tgtEl>
                                          <p:spTgt spid="12"/>
                                        </p:tgtEl>
                                        <p:attrNameLst>
                                          <p:attrName>ppt_w</p:attrName>
                                        </p:attrNameLst>
                                      </p:cBhvr>
                                      <p:tavLst>
                                        <p:tav tm="0">
                                          <p:val>
                                            <p:fltVal val="0"/>
                                          </p:val>
                                        </p:tav>
                                        <p:tav tm="100000">
                                          <p:val>
                                            <p:strVal val="#ppt_w"/>
                                          </p:val>
                                        </p:tav>
                                      </p:tavLst>
                                    </p:anim>
                                  </p:childTnLst>
                                </p:cTn>
                              </p:par>
                            </p:childTnLst>
                          </p:cTn>
                        </p:par>
                        <p:par>
                          <p:cTn id="11" fill="hold">
                            <p:stCondLst>
                              <p:cond delay="4000"/>
                            </p:stCondLst>
                            <p:childTnLst>
                              <p:par>
                                <p:cTn id="12" presetID="1" presetClass="exit" presetSubtype="0" fill="hold" grpId="1" nodeType="afterEffect">
                                  <p:stCondLst>
                                    <p:cond delay="0"/>
                                  </p:stCondLst>
                                  <p:childTnLst>
                                    <p:set>
                                      <p:cBhvr>
                                        <p:cTn id="13" dur="1" fill="hold">
                                          <p:stCondLst>
                                            <p:cond delay="0"/>
                                          </p:stCondLst>
                                        </p:cTn>
                                        <p:tgtEl>
                                          <p:spTgt spid="12"/>
                                        </p:tgtEl>
                                        <p:attrNameLst>
                                          <p:attrName>style.visibility</p:attrName>
                                        </p:attrNameLst>
                                      </p:cBhvr>
                                      <p:to>
                                        <p:strVal val="hidden"/>
                                      </p:to>
                                    </p:set>
                                  </p:childTnLst>
                                </p:cTn>
                              </p:par>
                            </p:childTnLst>
                          </p:cTn>
                        </p:par>
                        <p:par>
                          <p:cTn id="14" fill="hold">
                            <p:stCondLst>
                              <p:cond delay="4000"/>
                            </p:stCondLst>
                            <p:childTnLst>
                              <p:par>
                                <p:cTn id="15" presetID="23" presetClass="entr" presetSubtype="16" fill="hold" nodeType="afterEffect">
                                  <p:stCondLst>
                                    <p:cond delay="5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childTnLst>
                          </p:cTn>
                        </p:par>
                        <p:par>
                          <p:cTn id="19" fill="hold">
                            <p:stCondLst>
                              <p:cond delay="5000"/>
                            </p:stCondLst>
                            <p:childTnLst>
                              <p:par>
                                <p:cTn id="20" presetID="23" presetClass="entr" presetSubtype="16" fill="hold" nodeType="afterEffect">
                                  <p:stCondLst>
                                    <p:cond delay="5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childTnLst>
                                </p:cTn>
                              </p:par>
                            </p:childTnLst>
                          </p:cTn>
                        </p:par>
                        <p:par>
                          <p:cTn id="24" fill="hold">
                            <p:stCondLst>
                              <p:cond delay="6000"/>
                            </p:stCondLst>
                            <p:childTnLst>
                              <p:par>
                                <p:cTn id="25" presetID="23" presetClass="entr" presetSubtype="16" fill="hold" nodeType="afterEffect">
                                  <p:stCondLst>
                                    <p:cond delay="50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childTnLst>
                                </p:cTn>
                              </p:par>
                            </p:childTnLst>
                          </p:cTn>
                        </p:par>
                        <p:par>
                          <p:cTn id="29" fill="hold">
                            <p:stCondLst>
                              <p:cond delay="7000"/>
                            </p:stCondLst>
                            <p:childTnLst>
                              <p:par>
                                <p:cTn id="30" presetID="23" presetClass="entr" presetSubtype="16" fill="hold" nodeType="after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childTnLst>
                                </p:cTn>
                              </p:par>
                            </p:childTnLst>
                          </p:cTn>
                        </p:par>
                        <p:par>
                          <p:cTn id="34" fill="hold">
                            <p:stCondLst>
                              <p:cond delay="8000"/>
                            </p:stCondLst>
                            <p:childTnLst>
                              <p:par>
                                <p:cTn id="35" presetID="23" presetClass="entr" presetSubtype="16" fill="hold" nodeType="afterEffect">
                                  <p:stCondLst>
                                    <p:cond delay="100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childTnLst>
                                </p:cTn>
                              </p:par>
                            </p:childTnLst>
                          </p:cTn>
                        </p:par>
                        <p:par>
                          <p:cTn id="39" fill="hold">
                            <p:stCondLst>
                              <p:cond delay="9500"/>
                            </p:stCondLst>
                            <p:childTnLst>
                              <p:par>
                                <p:cTn id="40" presetID="23" presetClass="entr" presetSubtype="16" fill="hold" nodeType="afterEffect">
                                  <p:stCondLst>
                                    <p:cond delay="5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childTnLst>
                                </p:cTn>
                              </p:par>
                            </p:childTnLst>
                          </p:cTn>
                        </p:par>
                        <p:par>
                          <p:cTn id="44" fill="hold">
                            <p:stCondLst>
                              <p:cond delay="10500"/>
                            </p:stCondLst>
                            <p:childTnLst>
                              <p:par>
                                <p:cTn id="45" presetID="23" presetClass="entr" presetSubtype="16" fill="hold" nodeType="afterEffect">
                                  <p:stCondLst>
                                    <p:cond delay="5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11500"/>
                            </p:stCondLst>
                            <p:childTnLst>
                              <p:par>
                                <p:cTn id="50" presetID="23" presetClass="entr" presetSubtype="16" fill="hold" nodeType="afterEffect">
                                  <p:stCondLst>
                                    <p:cond delay="5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childTnLst>
                                </p:cTn>
                              </p:par>
                            </p:childTnLst>
                          </p:cTn>
                        </p:par>
                        <p:par>
                          <p:cTn id="54" fill="hold">
                            <p:stCondLst>
                              <p:cond delay="12500"/>
                            </p:stCondLst>
                            <p:childTnLst>
                              <p:par>
                                <p:cTn id="55" presetID="23" presetClass="entr" presetSubtype="16" fill="hold" nodeType="after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childTnLst>
                                </p:cTn>
                              </p:par>
                            </p:childTnLst>
                          </p:cTn>
                        </p:par>
                        <p:par>
                          <p:cTn id="59" fill="hold">
                            <p:stCondLst>
                              <p:cond delay="13500"/>
                            </p:stCondLst>
                            <p:childTnLst>
                              <p:par>
                                <p:cTn id="60" presetID="23" presetClass="entr" presetSubtype="16" fill="hold" nodeType="afterEffect">
                                  <p:stCondLst>
                                    <p:cond delay="5000"/>
                                  </p:stCondLst>
                                  <p:childTnLst>
                                    <p:set>
                                      <p:cBhvr>
                                        <p:cTn id="61" dur="1" fill="hold">
                                          <p:stCondLst>
                                            <p:cond delay="0"/>
                                          </p:stCondLst>
                                        </p:cTn>
                                        <p:tgtEl>
                                          <p:spTgt spid="2"/>
                                        </p:tgtEl>
                                        <p:attrNameLst>
                                          <p:attrName>style.visibility</p:attrName>
                                        </p:attrNameLst>
                                      </p:cBhvr>
                                      <p:to>
                                        <p:strVal val="visible"/>
                                      </p:to>
                                    </p:set>
                                    <p:anim calcmode="lin" valueType="num">
                                      <p:cBhvr>
                                        <p:cTn id="62" dur="500" fill="hold"/>
                                        <p:tgtEl>
                                          <p:spTgt spid="2"/>
                                        </p:tgtEl>
                                        <p:attrNameLst>
                                          <p:attrName>ppt_w</p:attrName>
                                        </p:attrNameLst>
                                      </p:cBhvr>
                                      <p:tavLst>
                                        <p:tav tm="0">
                                          <p:val>
                                            <p:fltVal val="0"/>
                                          </p:val>
                                        </p:tav>
                                        <p:tav tm="100000">
                                          <p:val>
                                            <p:strVal val="#ppt_w"/>
                                          </p:val>
                                        </p:tav>
                                      </p:tavLst>
                                    </p:anim>
                                    <p:anim calcmode="lin" valueType="num">
                                      <p:cBhvr>
                                        <p:cTn id="6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grpSp>
        <p:nvGrpSpPr>
          <p:cNvPr id="2" name="Group 12"/>
          <p:cNvGrpSpPr>
            <a:grpSpLocks/>
          </p:cNvGrpSpPr>
          <p:nvPr/>
        </p:nvGrpSpPr>
        <p:grpSpPr bwMode="auto">
          <a:xfrm>
            <a:off x="914400" y="3101975"/>
            <a:ext cx="669925" cy="1031875"/>
            <a:chOff x="914400" y="3101404"/>
            <a:chExt cx="671043" cy="1032511"/>
          </a:xfrm>
        </p:grpSpPr>
        <p:pic>
          <p:nvPicPr>
            <p:cNvPr id="11276" name="Picture 5" descr="Sun.gif"/>
            <p:cNvPicPr>
              <a:picLocks noChangeAspect="1"/>
            </p:cNvPicPr>
            <p:nvPr/>
          </p:nvPicPr>
          <p:blipFill>
            <a:blip r:embed="rId2"/>
            <a:srcRect/>
            <a:stretch>
              <a:fillRect/>
            </a:stretch>
          </p:blipFill>
          <p:spPr bwMode="auto">
            <a:xfrm>
              <a:off x="914400" y="3101404"/>
              <a:ext cx="657878" cy="658368"/>
            </a:xfrm>
            <a:prstGeom prst="rect">
              <a:avLst/>
            </a:prstGeom>
            <a:noFill/>
            <a:ln w="9525">
              <a:noFill/>
              <a:miter lim="800000"/>
              <a:headEnd/>
              <a:tailEnd/>
            </a:ln>
          </p:spPr>
        </p:pic>
        <p:sp>
          <p:nvSpPr>
            <p:cNvPr id="11277" name="TextBox 9"/>
            <p:cNvSpPr txBox="1">
              <a:spLocks noChangeArrowheads="1"/>
            </p:cNvSpPr>
            <p:nvPr/>
          </p:nvSpPr>
          <p:spPr bwMode="auto">
            <a:xfrm>
              <a:off x="914401" y="3733799"/>
              <a:ext cx="671042" cy="400116"/>
            </a:xfrm>
            <a:prstGeom prst="rect">
              <a:avLst/>
            </a:prstGeom>
            <a:noFill/>
            <a:ln w="9525">
              <a:noFill/>
              <a:miter lim="800000"/>
              <a:headEnd/>
              <a:tailEnd/>
            </a:ln>
          </p:spPr>
          <p:txBody>
            <a:bodyPr wrap="none">
              <a:spAutoFit/>
            </a:bodyPr>
            <a:lstStyle/>
            <a:p>
              <a:r>
                <a:rPr lang="en-US" sz="2000" b="1">
                  <a:solidFill>
                    <a:schemeClr val="bg1"/>
                  </a:solidFill>
                </a:rPr>
                <a:t>Sun</a:t>
              </a:r>
              <a:endParaRPr lang="en-US" b="1">
                <a:solidFill>
                  <a:schemeClr val="bg1"/>
                </a:solidFill>
              </a:endParaRPr>
            </a:p>
          </p:txBody>
        </p:sp>
      </p:grpSp>
      <p:grpSp>
        <p:nvGrpSpPr>
          <p:cNvPr id="3" name="Group 13"/>
          <p:cNvGrpSpPr>
            <a:grpSpLocks/>
          </p:cNvGrpSpPr>
          <p:nvPr/>
        </p:nvGrpSpPr>
        <p:grpSpPr bwMode="auto">
          <a:xfrm>
            <a:off x="1905000" y="2867025"/>
            <a:ext cx="1123950" cy="1524000"/>
            <a:chOff x="1905000" y="2866644"/>
            <a:chExt cx="1124712" cy="1524877"/>
          </a:xfrm>
        </p:grpSpPr>
        <p:pic>
          <p:nvPicPr>
            <p:cNvPr id="11274" name="Picture 7" descr="Sirius.gif"/>
            <p:cNvPicPr>
              <a:picLocks noChangeAspect="1"/>
            </p:cNvPicPr>
            <p:nvPr/>
          </p:nvPicPr>
          <p:blipFill>
            <a:blip r:embed="rId3"/>
            <a:srcRect/>
            <a:stretch>
              <a:fillRect/>
            </a:stretch>
          </p:blipFill>
          <p:spPr bwMode="auto">
            <a:xfrm>
              <a:off x="1905000" y="2866644"/>
              <a:ext cx="1124712" cy="1124712"/>
            </a:xfrm>
            <a:prstGeom prst="rect">
              <a:avLst/>
            </a:prstGeom>
            <a:noFill/>
            <a:ln w="9525">
              <a:noFill/>
              <a:miter lim="800000"/>
              <a:headEnd/>
              <a:tailEnd/>
            </a:ln>
          </p:spPr>
        </p:pic>
        <p:sp>
          <p:nvSpPr>
            <p:cNvPr id="11275" name="Rectangle 10"/>
            <p:cNvSpPr>
              <a:spLocks noChangeArrowheads="1"/>
            </p:cNvSpPr>
            <p:nvPr/>
          </p:nvSpPr>
          <p:spPr bwMode="auto">
            <a:xfrm>
              <a:off x="2018328" y="3991356"/>
              <a:ext cx="897007" cy="400165"/>
            </a:xfrm>
            <a:prstGeom prst="rect">
              <a:avLst/>
            </a:prstGeom>
            <a:noFill/>
            <a:ln w="9525">
              <a:noFill/>
              <a:miter lim="800000"/>
              <a:headEnd/>
              <a:tailEnd/>
            </a:ln>
          </p:spPr>
          <p:txBody>
            <a:bodyPr wrap="none">
              <a:spAutoFit/>
            </a:bodyPr>
            <a:lstStyle/>
            <a:p>
              <a:r>
                <a:rPr lang="en-US" sz="2000" b="1">
                  <a:solidFill>
                    <a:schemeClr val="bg1"/>
                  </a:solidFill>
                </a:rPr>
                <a:t>Sirius</a:t>
              </a:r>
              <a:endParaRPr lang="en-US" b="1">
                <a:solidFill>
                  <a:schemeClr val="bg1"/>
                </a:solidFill>
              </a:endParaRPr>
            </a:p>
          </p:txBody>
        </p:sp>
      </p:grpSp>
      <p:grpSp>
        <p:nvGrpSpPr>
          <p:cNvPr id="4" name="Group 14"/>
          <p:cNvGrpSpPr>
            <a:grpSpLocks/>
          </p:cNvGrpSpPr>
          <p:nvPr/>
        </p:nvGrpSpPr>
        <p:grpSpPr bwMode="auto">
          <a:xfrm>
            <a:off x="3505200" y="685800"/>
            <a:ext cx="5262563" cy="5727700"/>
            <a:chOff x="3505200" y="685800"/>
            <a:chExt cx="5263024" cy="5728663"/>
          </a:xfrm>
        </p:grpSpPr>
        <p:pic>
          <p:nvPicPr>
            <p:cNvPr id="11272" name="Picture 8" descr="Sun.gif"/>
            <p:cNvPicPr>
              <a:picLocks noChangeAspect="1"/>
            </p:cNvPicPr>
            <p:nvPr/>
          </p:nvPicPr>
          <p:blipFill>
            <a:blip r:embed="rId4"/>
            <a:srcRect/>
            <a:stretch>
              <a:fillRect/>
            </a:stretch>
          </p:blipFill>
          <p:spPr bwMode="auto">
            <a:xfrm>
              <a:off x="3505200" y="685800"/>
              <a:ext cx="5263024" cy="5266944"/>
            </a:xfrm>
            <a:prstGeom prst="rect">
              <a:avLst/>
            </a:prstGeom>
            <a:noFill/>
            <a:ln w="9525">
              <a:noFill/>
              <a:miter lim="800000"/>
              <a:headEnd/>
              <a:tailEnd/>
            </a:ln>
          </p:spPr>
        </p:pic>
        <p:sp>
          <p:nvSpPr>
            <p:cNvPr id="11273" name="Rectangle 11"/>
            <p:cNvSpPr>
              <a:spLocks noChangeArrowheads="1"/>
            </p:cNvSpPr>
            <p:nvPr/>
          </p:nvSpPr>
          <p:spPr bwMode="auto">
            <a:xfrm>
              <a:off x="5580339" y="5952745"/>
              <a:ext cx="1106490" cy="461718"/>
            </a:xfrm>
            <a:prstGeom prst="rect">
              <a:avLst/>
            </a:prstGeom>
            <a:noFill/>
            <a:ln w="9525">
              <a:noFill/>
              <a:miter lim="800000"/>
              <a:headEnd/>
              <a:tailEnd/>
            </a:ln>
          </p:spPr>
          <p:txBody>
            <a:bodyPr wrap="none">
              <a:spAutoFit/>
            </a:bodyPr>
            <a:lstStyle/>
            <a:p>
              <a:r>
                <a:rPr lang="en-US" sz="2400" b="1">
                  <a:solidFill>
                    <a:schemeClr val="bg1"/>
                  </a:solidFill>
                </a:rPr>
                <a:t>Pollux</a:t>
              </a:r>
              <a:endParaRPr lang="en-US" b="1">
                <a:solidFill>
                  <a:schemeClr val="bg1"/>
                </a:solidFill>
              </a:endParaRPr>
            </a:p>
          </p:txBody>
        </p:sp>
      </p:grpSp>
      <p:grpSp>
        <p:nvGrpSpPr>
          <p:cNvPr id="5" name="Group 16"/>
          <p:cNvGrpSpPr>
            <a:grpSpLocks/>
          </p:cNvGrpSpPr>
          <p:nvPr/>
        </p:nvGrpSpPr>
        <p:grpSpPr bwMode="auto">
          <a:xfrm>
            <a:off x="146050" y="3397250"/>
            <a:ext cx="654050" cy="377825"/>
            <a:chOff x="146649" y="3396996"/>
            <a:chExt cx="653395" cy="378768"/>
          </a:xfrm>
        </p:grpSpPr>
        <p:pic>
          <p:nvPicPr>
            <p:cNvPr id="11270" name="Picture 6" descr="Jupiter.gif"/>
            <p:cNvPicPr>
              <a:picLocks noChangeAspect="1"/>
            </p:cNvPicPr>
            <p:nvPr/>
          </p:nvPicPr>
          <p:blipFill>
            <a:blip r:embed="rId5"/>
            <a:srcRect/>
            <a:stretch>
              <a:fillRect/>
            </a:stretch>
          </p:blipFill>
          <p:spPr bwMode="auto">
            <a:xfrm>
              <a:off x="457200" y="3396996"/>
              <a:ext cx="64008" cy="64008"/>
            </a:xfrm>
            <a:prstGeom prst="rect">
              <a:avLst/>
            </a:prstGeom>
            <a:noFill/>
            <a:ln w="9525">
              <a:noFill/>
              <a:miter lim="800000"/>
              <a:headEnd/>
              <a:tailEnd/>
            </a:ln>
          </p:spPr>
        </p:pic>
        <p:sp>
          <p:nvSpPr>
            <p:cNvPr id="11271" name="Rectangle 15"/>
            <p:cNvSpPr>
              <a:spLocks noChangeArrowheads="1"/>
            </p:cNvSpPr>
            <p:nvPr/>
          </p:nvSpPr>
          <p:spPr bwMode="auto">
            <a:xfrm>
              <a:off x="146649" y="3513557"/>
              <a:ext cx="653395" cy="262207"/>
            </a:xfrm>
            <a:prstGeom prst="rect">
              <a:avLst/>
            </a:prstGeom>
            <a:noFill/>
            <a:ln w="9525">
              <a:noFill/>
              <a:miter lim="800000"/>
              <a:headEnd/>
              <a:tailEnd/>
            </a:ln>
          </p:spPr>
          <p:txBody>
            <a:bodyPr wrap="none">
              <a:spAutoFit/>
            </a:bodyPr>
            <a:lstStyle/>
            <a:p>
              <a:r>
                <a:rPr lang="en-US" sz="1100" b="1">
                  <a:solidFill>
                    <a:schemeClr val="bg1"/>
                  </a:solidFill>
                </a:rPr>
                <a:t>Jupiter</a:t>
              </a:r>
              <a:endParaRPr lang="en-US" sz="1000" b="1">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3" presetClass="entr" presetSubtype="16" fill="hold" nodeType="after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4000"/>
                            </p:stCondLst>
                            <p:childTnLst>
                              <p:par>
                                <p:cTn id="15" presetID="23" presetClass="entr" presetSubtype="16" fill="hold" nodeType="afterEffect">
                                  <p:stCondLst>
                                    <p:cond delay="100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childTnLst>
                                </p:cTn>
                              </p:par>
                            </p:childTnLst>
                          </p:cTn>
                        </p:par>
                        <p:par>
                          <p:cTn id="19" fill="hold">
                            <p:stCondLst>
                              <p:cond delay="6000"/>
                            </p:stCondLst>
                            <p:childTnLst>
                              <p:par>
                                <p:cTn id="20" presetID="23" presetClass="entr" presetSubtype="16" fill="hold" nodeType="afterEffect">
                                  <p:stCondLst>
                                    <p:cond delay="200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grpSp>
        <p:nvGrpSpPr>
          <p:cNvPr id="2" name="Group 29"/>
          <p:cNvGrpSpPr>
            <a:grpSpLocks/>
          </p:cNvGrpSpPr>
          <p:nvPr/>
        </p:nvGrpSpPr>
        <p:grpSpPr bwMode="auto">
          <a:xfrm>
            <a:off x="39688" y="3429000"/>
            <a:ext cx="1046162" cy="1885950"/>
            <a:chOff x="39752" y="3429000"/>
            <a:chExt cx="1046654" cy="1885436"/>
          </a:xfrm>
        </p:grpSpPr>
        <p:pic>
          <p:nvPicPr>
            <p:cNvPr id="12300" name="Picture 8" descr="Sun.gif"/>
            <p:cNvPicPr>
              <a:picLocks noChangeAspect="1"/>
            </p:cNvPicPr>
            <p:nvPr/>
          </p:nvPicPr>
          <p:blipFill>
            <a:blip r:embed="rId2"/>
            <a:srcRect/>
            <a:stretch>
              <a:fillRect/>
            </a:stretch>
          </p:blipFill>
          <p:spPr bwMode="auto">
            <a:xfrm>
              <a:off x="233112" y="3429000"/>
              <a:ext cx="27432" cy="25634"/>
            </a:xfrm>
            <a:prstGeom prst="rect">
              <a:avLst/>
            </a:prstGeom>
            <a:noFill/>
            <a:ln w="9525">
              <a:noFill/>
              <a:miter lim="800000"/>
              <a:headEnd/>
              <a:tailEnd/>
            </a:ln>
          </p:spPr>
        </p:pic>
        <p:sp>
          <p:nvSpPr>
            <p:cNvPr id="12301" name="Rectangle 11"/>
            <p:cNvSpPr>
              <a:spLocks noChangeArrowheads="1"/>
            </p:cNvSpPr>
            <p:nvPr/>
          </p:nvSpPr>
          <p:spPr bwMode="auto">
            <a:xfrm>
              <a:off x="39752" y="4914448"/>
              <a:ext cx="1046654" cy="399988"/>
            </a:xfrm>
            <a:prstGeom prst="rect">
              <a:avLst/>
            </a:prstGeom>
            <a:noFill/>
            <a:ln w="9525">
              <a:noFill/>
              <a:miter lim="800000"/>
              <a:headEnd/>
              <a:tailEnd/>
            </a:ln>
          </p:spPr>
          <p:txBody>
            <a:bodyPr>
              <a:spAutoFit/>
            </a:bodyPr>
            <a:lstStyle/>
            <a:p>
              <a:r>
                <a:rPr lang="en-US" sz="2000" b="1">
                  <a:solidFill>
                    <a:schemeClr val="bg1"/>
                  </a:solidFill>
                </a:rPr>
                <a:t>Pollux</a:t>
              </a:r>
              <a:endParaRPr lang="en-US" b="1">
                <a:solidFill>
                  <a:schemeClr val="bg1"/>
                </a:solidFill>
              </a:endParaRPr>
            </a:p>
          </p:txBody>
        </p:sp>
        <p:cxnSp>
          <p:nvCxnSpPr>
            <p:cNvPr id="19" name="Straight Arrow Connector 18"/>
            <p:cNvCxnSpPr/>
            <p:nvPr/>
          </p:nvCxnSpPr>
          <p:spPr>
            <a:xfrm rot="16200000" flipV="1">
              <a:off x="-345669" y="4111366"/>
              <a:ext cx="1409316" cy="19694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nvGrpSpPr>
          <p:cNvPr id="3" name="Group 28"/>
          <p:cNvGrpSpPr>
            <a:grpSpLocks/>
          </p:cNvGrpSpPr>
          <p:nvPr/>
        </p:nvGrpSpPr>
        <p:grpSpPr bwMode="auto">
          <a:xfrm>
            <a:off x="39688" y="76200"/>
            <a:ext cx="6126162" cy="3276600"/>
            <a:chOff x="39752" y="76200"/>
            <a:chExt cx="6125844" cy="3276600"/>
          </a:xfrm>
        </p:grpSpPr>
        <p:sp>
          <p:nvSpPr>
            <p:cNvPr id="10" name="TextBox 9"/>
            <p:cNvSpPr txBox="1"/>
            <p:nvPr/>
          </p:nvSpPr>
          <p:spPr>
            <a:xfrm>
              <a:off x="39752" y="76200"/>
              <a:ext cx="6125844" cy="369888"/>
            </a:xfrm>
            <a:prstGeom prst="rect">
              <a:avLst/>
            </a:prstGeom>
          </p:spPr>
          <p:txBody>
            <a:bodyPr wrap="none">
              <a:spAutoFit/>
            </a:bodyPr>
            <a:lstStyle/>
            <a:p>
              <a:pPr>
                <a:defRPr/>
              </a:pPr>
              <a:r>
                <a:rPr lang="en-US" b="1" dirty="0">
                  <a:solidFill>
                    <a:schemeClr val="tx2">
                      <a:lumMod val="40000"/>
                      <a:lumOff val="60000"/>
                    </a:schemeClr>
                  </a:solidFill>
                </a:rPr>
                <a:t>Sun (At this scale, the sun is much smaller than a single pixel)</a:t>
              </a:r>
            </a:p>
          </p:txBody>
        </p:sp>
        <p:cxnSp>
          <p:nvCxnSpPr>
            <p:cNvPr id="21" name="Straight Arrow Connector 20"/>
            <p:cNvCxnSpPr/>
            <p:nvPr/>
          </p:nvCxnSpPr>
          <p:spPr>
            <a:xfrm rot="5400000">
              <a:off x="-1285024" y="1807374"/>
              <a:ext cx="2906712" cy="18414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nvGrpSpPr>
          <p:cNvPr id="4" name="Group 30"/>
          <p:cNvGrpSpPr>
            <a:grpSpLocks/>
          </p:cNvGrpSpPr>
          <p:nvPr/>
        </p:nvGrpSpPr>
        <p:grpSpPr bwMode="auto">
          <a:xfrm>
            <a:off x="452438" y="2359025"/>
            <a:ext cx="2138362" cy="2547938"/>
            <a:chOff x="452696" y="2359152"/>
            <a:chExt cx="2138104" cy="2548405"/>
          </a:xfrm>
        </p:grpSpPr>
        <p:pic>
          <p:nvPicPr>
            <p:cNvPr id="12296" name="Picture 13" descr="Sun.gif"/>
            <p:cNvPicPr>
              <a:picLocks noChangeAspect="1"/>
            </p:cNvPicPr>
            <p:nvPr/>
          </p:nvPicPr>
          <p:blipFill>
            <a:blip r:embed="rId3"/>
            <a:srcRect/>
            <a:stretch>
              <a:fillRect/>
            </a:stretch>
          </p:blipFill>
          <p:spPr bwMode="auto">
            <a:xfrm>
              <a:off x="452696" y="2359152"/>
              <a:ext cx="2138104" cy="2139696"/>
            </a:xfrm>
            <a:prstGeom prst="rect">
              <a:avLst/>
            </a:prstGeom>
            <a:noFill/>
            <a:ln w="9525">
              <a:noFill/>
              <a:miter lim="800000"/>
              <a:headEnd/>
              <a:tailEnd/>
            </a:ln>
          </p:spPr>
        </p:pic>
        <p:sp>
          <p:nvSpPr>
            <p:cNvPr id="12297" name="Rectangle 26"/>
            <p:cNvSpPr>
              <a:spLocks noChangeArrowheads="1"/>
            </p:cNvSpPr>
            <p:nvPr/>
          </p:nvSpPr>
          <p:spPr bwMode="auto">
            <a:xfrm>
              <a:off x="743173" y="4507467"/>
              <a:ext cx="1553443" cy="400090"/>
            </a:xfrm>
            <a:prstGeom prst="rect">
              <a:avLst/>
            </a:prstGeom>
            <a:noFill/>
            <a:ln w="9525">
              <a:noFill/>
              <a:miter lim="800000"/>
              <a:headEnd/>
              <a:tailEnd/>
            </a:ln>
          </p:spPr>
          <p:txBody>
            <a:bodyPr wrap="none">
              <a:spAutoFit/>
            </a:bodyPr>
            <a:lstStyle/>
            <a:p>
              <a:r>
                <a:rPr lang="en-US" sz="2000" b="1">
                  <a:solidFill>
                    <a:schemeClr val="bg1"/>
                  </a:solidFill>
                </a:rPr>
                <a:t>Betelgeuse</a:t>
              </a:r>
              <a:endParaRPr lang="en-US" b="1">
                <a:solidFill>
                  <a:schemeClr val="bg1"/>
                </a:solidFill>
              </a:endParaRPr>
            </a:p>
          </p:txBody>
        </p:sp>
      </p:grpSp>
      <p:grpSp>
        <p:nvGrpSpPr>
          <p:cNvPr id="5" name="Group 31"/>
          <p:cNvGrpSpPr>
            <a:grpSpLocks/>
          </p:cNvGrpSpPr>
          <p:nvPr/>
        </p:nvGrpSpPr>
        <p:grpSpPr bwMode="auto">
          <a:xfrm>
            <a:off x="2652713" y="381000"/>
            <a:ext cx="6415087" cy="6419850"/>
            <a:chOff x="2653488" y="381000"/>
            <a:chExt cx="6414312" cy="6419088"/>
          </a:xfrm>
        </p:grpSpPr>
        <p:pic>
          <p:nvPicPr>
            <p:cNvPr id="12294" name="Picture 14" descr="Sun.gif"/>
            <p:cNvPicPr>
              <a:picLocks noChangeAspect="1"/>
            </p:cNvPicPr>
            <p:nvPr/>
          </p:nvPicPr>
          <p:blipFill>
            <a:blip r:embed="rId4"/>
            <a:srcRect/>
            <a:stretch>
              <a:fillRect/>
            </a:stretch>
          </p:blipFill>
          <p:spPr bwMode="auto">
            <a:xfrm>
              <a:off x="2653488" y="381000"/>
              <a:ext cx="6414312" cy="6419088"/>
            </a:xfrm>
            <a:prstGeom prst="rect">
              <a:avLst/>
            </a:prstGeom>
            <a:noFill/>
            <a:ln w="9525">
              <a:noFill/>
              <a:miter lim="800000"/>
              <a:headEnd/>
              <a:tailEnd/>
            </a:ln>
          </p:spPr>
        </p:pic>
        <p:sp>
          <p:nvSpPr>
            <p:cNvPr id="12295" name="Rectangle 27"/>
            <p:cNvSpPr>
              <a:spLocks noChangeArrowheads="1"/>
            </p:cNvSpPr>
            <p:nvPr/>
          </p:nvSpPr>
          <p:spPr bwMode="auto">
            <a:xfrm>
              <a:off x="4394765" y="3362626"/>
              <a:ext cx="3092076" cy="523158"/>
            </a:xfrm>
            <a:prstGeom prst="rect">
              <a:avLst/>
            </a:prstGeom>
            <a:solidFill>
              <a:schemeClr val="tx1"/>
            </a:solidFill>
            <a:ln w="9525">
              <a:noFill/>
              <a:miter lim="800000"/>
              <a:headEnd/>
              <a:tailEnd/>
            </a:ln>
          </p:spPr>
          <p:txBody>
            <a:bodyPr wrap="none">
              <a:spAutoFit/>
            </a:bodyPr>
            <a:lstStyle/>
            <a:p>
              <a:r>
                <a:rPr lang="en-US" sz="2800" b="1">
                  <a:solidFill>
                    <a:schemeClr val="bg1"/>
                  </a:solidFill>
                </a:rPr>
                <a:t>VY Canis Majoris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2000"/>
                            </p:stCondLst>
                            <p:childTnLst>
                              <p:par>
                                <p:cTn id="10" presetID="23" presetClass="entr" presetSubtype="16" fill="hold" nodeType="afterEffect">
                                  <p:stCondLst>
                                    <p:cond delay="40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7000"/>
                            </p:stCondLst>
                            <p:childTnLst>
                              <p:par>
                                <p:cTn id="15" presetID="23" presetClass="entr" presetSubtype="16" fill="hold" nodeType="afterEffect">
                                  <p:stCondLst>
                                    <p:cond delay="10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childTnLst>
                                </p:cTn>
                              </p:par>
                            </p:childTnLst>
                          </p:cTn>
                        </p:par>
                        <p:par>
                          <p:cTn id="19" fill="hold">
                            <p:stCondLst>
                              <p:cond delay="9000"/>
                            </p:stCondLst>
                            <p:childTnLst>
                              <p:par>
                                <p:cTn id="20" presetID="23" presetClass="entr" presetSubtype="16" fill="hold" nodeType="afterEffect">
                                  <p:stCondLst>
                                    <p:cond delay="50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117850" y="6383338"/>
            <a:ext cx="5248275" cy="274637"/>
          </a:xfrm>
          <a:prstGeom prst="rect">
            <a:avLst/>
          </a:prstGeom>
          <a:noFill/>
          <a:ln w="9525">
            <a:noFill/>
            <a:miter lim="800000"/>
            <a:headEnd/>
            <a:tailEnd/>
          </a:ln>
        </p:spPr>
        <p:txBody>
          <a:bodyPr wrap="none">
            <a:spAutoFit/>
          </a:bodyPr>
          <a:lstStyle/>
          <a:p>
            <a:r>
              <a:rPr lang="en-US" sz="1200" b="1" dirty="0">
                <a:solidFill>
                  <a:schemeClr val="bg1"/>
                </a:solidFill>
                <a:latin typeface="OCR A Extended" pitchFamily="50" charset="0"/>
              </a:rPr>
              <a:t>Norfolk Botanical Garden / Back Bay Amateur Astronomers</a:t>
            </a:r>
          </a:p>
        </p:txBody>
      </p:sp>
      <p:sp>
        <p:nvSpPr>
          <p:cNvPr id="6154" name="Text Box 10"/>
          <p:cNvSpPr txBox="1">
            <a:spLocks noChangeArrowheads="1"/>
          </p:cNvSpPr>
          <p:nvPr/>
        </p:nvSpPr>
        <p:spPr bwMode="auto">
          <a:xfrm>
            <a:off x="457200" y="92075"/>
            <a:ext cx="2997937" cy="523220"/>
          </a:xfrm>
          <a:prstGeom prst="rect">
            <a:avLst/>
          </a:prstGeom>
          <a:noFill/>
          <a:ln w="9525">
            <a:noFill/>
            <a:miter lim="800000"/>
            <a:headEnd/>
            <a:tailEnd/>
          </a:ln>
        </p:spPr>
        <p:txBody>
          <a:bodyPr wrap="none">
            <a:spAutoFit/>
          </a:bodyPr>
          <a:lstStyle/>
          <a:p>
            <a:r>
              <a:rPr lang="en-US" sz="2800" b="1" dirty="0" smtClean="0">
                <a:solidFill>
                  <a:srgbClr val="33CC33"/>
                </a:solidFill>
                <a:latin typeface="OCR A Extended" pitchFamily="50" charset="0"/>
              </a:rPr>
              <a:t>Telescopes...</a:t>
            </a:r>
            <a:endParaRPr lang="en-US" sz="2800" b="1" dirty="0">
              <a:solidFill>
                <a:srgbClr val="33CC33"/>
              </a:solidFill>
              <a:latin typeface="OCR A Extended" pitchFamily="50" charset="0"/>
            </a:endParaRPr>
          </a:p>
        </p:txBody>
      </p:sp>
      <p:sp>
        <p:nvSpPr>
          <p:cNvPr id="4" name="TextBox 3"/>
          <p:cNvSpPr txBox="1"/>
          <p:nvPr/>
        </p:nvSpPr>
        <p:spPr>
          <a:xfrm>
            <a:off x="628650" y="1600200"/>
            <a:ext cx="8172450" cy="3108543"/>
          </a:xfrm>
          <a:prstGeom prst="rect">
            <a:avLst/>
          </a:prstGeom>
          <a:noFill/>
        </p:spPr>
        <p:txBody>
          <a:bodyPr wrap="square" rtlCol="0">
            <a:spAutoFit/>
          </a:bodyPr>
          <a:lstStyle/>
          <a:p>
            <a:r>
              <a:rPr lang="en-US" sz="2800" dirty="0" smtClean="0">
                <a:solidFill>
                  <a:srgbClr val="FFFF66"/>
                </a:solidFill>
              </a:rPr>
              <a:t>Buying your first scope?</a:t>
            </a:r>
          </a:p>
          <a:p>
            <a:endParaRPr lang="en-US" sz="2800" dirty="0" smtClean="0">
              <a:solidFill>
                <a:srgbClr val="FFFF66"/>
              </a:solidFill>
            </a:endParaRPr>
          </a:p>
          <a:p>
            <a:r>
              <a:rPr lang="en-US" sz="2800" dirty="0" smtClean="0">
                <a:solidFill>
                  <a:srgbClr val="FFFF66"/>
                </a:solidFill>
              </a:rPr>
              <a:t>We recommend, you don’t!</a:t>
            </a:r>
          </a:p>
          <a:p>
            <a:endParaRPr lang="en-US" sz="2800" dirty="0" smtClean="0">
              <a:solidFill>
                <a:srgbClr val="FFFF66"/>
              </a:solidFill>
            </a:endParaRPr>
          </a:p>
          <a:p>
            <a:r>
              <a:rPr lang="en-US" sz="2800" dirty="0" smtClean="0">
                <a:solidFill>
                  <a:srgbClr val="FFFF66"/>
                </a:solidFill>
              </a:rPr>
              <a:t>Come use ours!</a:t>
            </a:r>
          </a:p>
          <a:p>
            <a:endParaRPr lang="en-US" sz="2800" dirty="0" smtClean="0">
              <a:solidFill>
                <a:srgbClr val="FFFF66"/>
              </a:solidFill>
            </a:endParaRPr>
          </a:p>
          <a:p>
            <a:r>
              <a:rPr lang="en-US" sz="2800" dirty="0" smtClean="0">
                <a:solidFill>
                  <a:srgbClr val="FFFF66"/>
                </a:solidFill>
              </a:rPr>
              <a:t>Buy binoculars!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195"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dirty="0">
                <a:solidFill>
                  <a:srgbClr val="33CC33"/>
                </a:solidFill>
                <a:latin typeface="OCR A Extended" pitchFamily="50" charset="0"/>
              </a:rPr>
              <a:t>Telescopes – Types</a:t>
            </a:r>
          </a:p>
        </p:txBody>
      </p:sp>
      <p:sp>
        <p:nvSpPr>
          <p:cNvPr id="8196"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Refractors</a:t>
            </a:r>
          </a:p>
        </p:txBody>
      </p:sp>
      <p:sp>
        <p:nvSpPr>
          <p:cNvPr id="8198" name="Rectangle 6"/>
          <p:cNvSpPr>
            <a:spLocks noChangeArrowheads="1"/>
          </p:cNvSpPr>
          <p:nvPr/>
        </p:nvSpPr>
        <p:spPr bwMode="auto">
          <a:xfrm>
            <a:off x="3810000" y="1082675"/>
            <a:ext cx="4762500" cy="1938992"/>
          </a:xfrm>
          <a:prstGeom prst="rect">
            <a:avLst/>
          </a:prstGeom>
          <a:noFill/>
          <a:ln w="9525">
            <a:noFill/>
            <a:miter lim="800000"/>
            <a:headEnd/>
            <a:tailEnd/>
          </a:ln>
          <a:effectLst/>
        </p:spPr>
        <p:txBody>
          <a:bodyPr wrap="square" anchor="ctr">
            <a:spAutoFit/>
          </a:bodyPr>
          <a:lstStyle/>
          <a:p>
            <a:pPr>
              <a:buFontTx/>
              <a:buChar char="•"/>
            </a:pPr>
            <a:r>
              <a:rPr lang="en-US" dirty="0">
                <a:solidFill>
                  <a:schemeClr val="bg1"/>
                </a:solidFill>
                <a:latin typeface="OCR A Extended" pitchFamily="50" charset="0"/>
              </a:rPr>
              <a:t>Simplest type of Telescope </a:t>
            </a:r>
          </a:p>
          <a:p>
            <a:pPr>
              <a:buFontTx/>
              <a:buChar char="•"/>
            </a:pPr>
            <a:r>
              <a:rPr lang="en-US" dirty="0">
                <a:solidFill>
                  <a:schemeClr val="bg1"/>
                </a:solidFill>
                <a:latin typeface="OCR A Extended" pitchFamily="50" charset="0"/>
              </a:rPr>
              <a:t>Most Commonly thought of when you think of a telescope</a:t>
            </a:r>
          </a:p>
          <a:p>
            <a:pPr>
              <a:buFontTx/>
              <a:buChar char="•"/>
            </a:pPr>
            <a:r>
              <a:rPr lang="en-US" dirty="0">
                <a:solidFill>
                  <a:schemeClr val="bg1"/>
                </a:solidFill>
                <a:latin typeface="OCR A Extended" pitchFamily="50" charset="0"/>
              </a:rPr>
              <a:t>Light is Refracted – No Mirrors, Glass only</a:t>
            </a:r>
          </a:p>
          <a:p>
            <a:endParaRPr lang="en-US" dirty="0">
              <a:solidFill>
                <a:schemeClr val="bg1"/>
              </a:solidFill>
              <a:latin typeface="OCR A Extended" pitchFamily="50" charset="0"/>
            </a:endParaRPr>
          </a:p>
        </p:txBody>
      </p:sp>
      <p:pic>
        <p:nvPicPr>
          <p:cNvPr id="8200" name="Picture 8" descr="telescope-basic"/>
          <p:cNvPicPr>
            <a:picLocks noChangeAspect="1" noChangeArrowheads="1"/>
          </p:cNvPicPr>
          <p:nvPr/>
        </p:nvPicPr>
        <p:blipFill>
          <a:blip r:embed="rId3"/>
          <a:srcRect/>
          <a:stretch>
            <a:fillRect/>
          </a:stretch>
        </p:blipFill>
        <p:spPr bwMode="auto">
          <a:xfrm>
            <a:off x="4038600" y="3200400"/>
            <a:ext cx="3810000" cy="2857500"/>
          </a:xfrm>
          <a:prstGeom prst="rect">
            <a:avLst/>
          </a:prstGeom>
          <a:noFill/>
        </p:spPr>
      </p:pic>
      <p:sp>
        <p:nvSpPr>
          <p:cNvPr id="8201"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8202" name="Picture 10"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8195"/>
                                        </p:tgtEl>
                                        <p:attrNameLst>
                                          <p:attrName>style.visibility</p:attrName>
                                        </p:attrNameLst>
                                      </p:cBhvr>
                                      <p:to>
                                        <p:strVal val="visible"/>
                                      </p:to>
                                    </p:set>
                                    <p:anim calcmode="discrete" valueType="clr">
                                      <p:cBhvr override="childStyle">
                                        <p:cTn id="7"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195"/>
                                        </p:tgtEl>
                                        <p:attrNameLst>
                                          <p:attrName>fillcolor</p:attrName>
                                        </p:attrNameLst>
                                      </p:cBhvr>
                                      <p:tavLst>
                                        <p:tav tm="0">
                                          <p:val>
                                            <p:clrVal>
                                              <a:schemeClr val="accent2"/>
                                            </p:clrVal>
                                          </p:val>
                                        </p:tav>
                                        <p:tav tm="50000">
                                          <p:val>
                                            <p:clrVal>
                                              <a:schemeClr val="hlink"/>
                                            </p:clrVal>
                                          </p:val>
                                        </p:tav>
                                      </p:tavLst>
                                    </p:anim>
                                    <p:set>
                                      <p:cBhvr>
                                        <p:cTn id="9" dur="80"/>
                                        <p:tgtEl>
                                          <p:spTgt spid="8195"/>
                                        </p:tgtEl>
                                        <p:attrNameLst>
                                          <p:attrName>fill.type</p:attrName>
                                        </p:attrNameLst>
                                      </p:cBhvr>
                                      <p:to>
                                        <p:strVal val="solid"/>
                                      </p:to>
                                    </p:set>
                                  </p:childTnLst>
                                </p:cTn>
                              </p:par>
                            </p:childTnLst>
                          </p:cTn>
                        </p:par>
                        <p:par>
                          <p:cTn id="10" fill="hold">
                            <p:stCondLst>
                              <p:cond delay="6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8196"/>
                                        </p:tgtEl>
                                        <p:attrNameLst>
                                          <p:attrName>style.visibility</p:attrName>
                                        </p:attrNameLst>
                                      </p:cBhvr>
                                      <p:to>
                                        <p:strVal val="visible"/>
                                      </p:to>
                                    </p:set>
                                    <p:anim calcmode="discrete" valueType="clr">
                                      <p:cBhvr override="childStyle">
                                        <p:cTn id="13" dur="80"/>
                                        <p:tgtEl>
                                          <p:spTgt spid="81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8196"/>
                                        </p:tgtEl>
                                        <p:attrNameLst>
                                          <p:attrName>fillcolor</p:attrName>
                                        </p:attrNameLst>
                                      </p:cBhvr>
                                      <p:tavLst>
                                        <p:tav tm="0">
                                          <p:val>
                                            <p:clrVal>
                                              <a:schemeClr val="accent2"/>
                                            </p:clrVal>
                                          </p:val>
                                        </p:tav>
                                        <p:tav tm="50000">
                                          <p:val>
                                            <p:clrVal>
                                              <a:schemeClr val="hlink"/>
                                            </p:clrVal>
                                          </p:val>
                                        </p:tav>
                                      </p:tavLst>
                                    </p:anim>
                                    <p:set>
                                      <p:cBhvr>
                                        <p:cTn id="15" dur="80"/>
                                        <p:tgtEl>
                                          <p:spTgt spid="8196"/>
                                        </p:tgtEl>
                                        <p:attrNameLst>
                                          <p:attrName>fill.type</p:attrName>
                                        </p:attrNameLst>
                                      </p:cBhvr>
                                      <p:to>
                                        <p:strVal val="solid"/>
                                      </p:to>
                                    </p:set>
                                  </p:childTnLst>
                                </p:cTn>
                              </p:par>
                            </p:childTnLst>
                          </p:cTn>
                        </p:par>
                        <p:par>
                          <p:cTn id="16" fill="hold">
                            <p:stCondLst>
                              <p:cond delay="1120"/>
                            </p:stCondLst>
                            <p:childTnLst>
                              <p:par>
                                <p:cTn id="17" presetID="1" presetClass="entr" presetSubtype="0" fill="hold" grpId="0" nodeType="afterEffect">
                                  <p:stCondLst>
                                    <p:cond delay="0"/>
                                  </p:stCondLst>
                                  <p:childTnLst>
                                    <p:set>
                                      <p:cBhvr>
                                        <p:cTn id="18" dur="1" fill="hold">
                                          <p:stCondLst>
                                            <p:cond delay="0"/>
                                          </p:stCondLst>
                                        </p:cTn>
                                        <p:tgtEl>
                                          <p:spTgt spid="8198"/>
                                        </p:tgtEl>
                                        <p:attrNameLst>
                                          <p:attrName>style.visibility</p:attrName>
                                        </p:attrNameLst>
                                      </p:cBhvr>
                                      <p:to>
                                        <p:strVal val="visible"/>
                                      </p:to>
                                    </p:set>
                                  </p:childTnLst>
                                </p:cTn>
                              </p:par>
                            </p:childTnLst>
                          </p:cTn>
                        </p:par>
                        <p:par>
                          <p:cTn id="19" fill="hold">
                            <p:stCondLst>
                              <p:cond delay="1120"/>
                            </p:stCondLst>
                            <p:childTnLst>
                              <p:par>
                                <p:cTn id="20" presetID="10" presetClass="entr" presetSubtype="0" fill="hold" nodeType="afterEffect">
                                  <p:stCondLst>
                                    <p:cond delay="0"/>
                                  </p:stCondLst>
                                  <p:childTnLst>
                                    <p:set>
                                      <p:cBhvr>
                                        <p:cTn id="21" dur="1" fill="hold">
                                          <p:stCondLst>
                                            <p:cond delay="0"/>
                                          </p:stCondLst>
                                        </p:cTn>
                                        <p:tgtEl>
                                          <p:spTgt spid="8200"/>
                                        </p:tgtEl>
                                        <p:attrNameLst>
                                          <p:attrName>style.visibility</p:attrName>
                                        </p:attrNameLst>
                                      </p:cBhvr>
                                      <p:to>
                                        <p:strVal val="visible"/>
                                      </p:to>
                                    </p:set>
                                    <p:animEffect transition="in" filter="fade">
                                      <p:cBhvr>
                                        <p:cTn id="22" dur="1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P spid="819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219"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dirty="0">
                <a:solidFill>
                  <a:srgbClr val="33CC33"/>
                </a:solidFill>
                <a:latin typeface="OCR A Extended" pitchFamily="50" charset="0"/>
              </a:rPr>
              <a:t>Telescopes – Types</a:t>
            </a:r>
          </a:p>
        </p:txBody>
      </p:sp>
      <p:sp>
        <p:nvSpPr>
          <p:cNvPr id="922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Refractors</a:t>
            </a:r>
          </a:p>
        </p:txBody>
      </p:sp>
      <p:sp>
        <p:nvSpPr>
          <p:cNvPr id="9221" name="Rectangle 5"/>
          <p:cNvSpPr>
            <a:spLocks noChangeArrowheads="1"/>
          </p:cNvSpPr>
          <p:nvPr/>
        </p:nvSpPr>
        <p:spPr bwMode="auto">
          <a:xfrm>
            <a:off x="3810000" y="1082675"/>
            <a:ext cx="4819650" cy="1938992"/>
          </a:xfrm>
          <a:prstGeom prst="rect">
            <a:avLst/>
          </a:prstGeom>
          <a:noFill/>
          <a:ln w="9525">
            <a:noFill/>
            <a:miter lim="800000"/>
            <a:headEnd/>
            <a:tailEnd/>
          </a:ln>
          <a:effectLst/>
        </p:spPr>
        <p:txBody>
          <a:bodyPr wrap="square" anchor="ctr">
            <a:spAutoFit/>
          </a:bodyPr>
          <a:lstStyle/>
          <a:p>
            <a:pPr>
              <a:buFontTx/>
              <a:buChar char="•"/>
            </a:pPr>
            <a:r>
              <a:rPr lang="en-US" dirty="0">
                <a:solidFill>
                  <a:schemeClr val="bg1"/>
                </a:solidFill>
                <a:latin typeface="OCR A Extended" pitchFamily="50" charset="0"/>
              </a:rPr>
              <a:t>Simplest type of Telescope </a:t>
            </a:r>
          </a:p>
          <a:p>
            <a:pPr>
              <a:buFontTx/>
              <a:buChar char="•"/>
            </a:pPr>
            <a:r>
              <a:rPr lang="en-US" dirty="0">
                <a:solidFill>
                  <a:schemeClr val="bg1"/>
                </a:solidFill>
                <a:latin typeface="OCR A Extended" pitchFamily="50" charset="0"/>
              </a:rPr>
              <a:t>Most Commonly thought of when you think of a telescope</a:t>
            </a:r>
          </a:p>
          <a:p>
            <a:pPr>
              <a:buFontTx/>
              <a:buChar char="•"/>
            </a:pPr>
            <a:r>
              <a:rPr lang="en-US" dirty="0">
                <a:solidFill>
                  <a:schemeClr val="bg1"/>
                </a:solidFill>
                <a:latin typeface="OCR A Extended" pitchFamily="50" charset="0"/>
              </a:rPr>
              <a:t>Light is Refracted – No Mirrors, Glass only</a:t>
            </a:r>
          </a:p>
          <a:p>
            <a:endParaRPr lang="en-US" dirty="0">
              <a:solidFill>
                <a:schemeClr val="bg1"/>
              </a:solidFill>
              <a:latin typeface="OCR A Extended" pitchFamily="50" charset="0"/>
            </a:endParaRPr>
          </a:p>
        </p:txBody>
      </p:sp>
      <p:pic>
        <p:nvPicPr>
          <p:cNvPr id="9222" name="Picture 6" descr="telescope-basic"/>
          <p:cNvPicPr>
            <a:picLocks noChangeAspect="1" noChangeArrowheads="1"/>
          </p:cNvPicPr>
          <p:nvPr/>
        </p:nvPicPr>
        <p:blipFill>
          <a:blip r:embed="rId3"/>
          <a:srcRect/>
          <a:stretch>
            <a:fillRect/>
          </a:stretch>
        </p:blipFill>
        <p:spPr bwMode="auto">
          <a:xfrm>
            <a:off x="4038600" y="3200400"/>
            <a:ext cx="3810000" cy="2857500"/>
          </a:xfrm>
          <a:prstGeom prst="rect">
            <a:avLst/>
          </a:prstGeom>
          <a:noFill/>
        </p:spPr>
      </p:pic>
      <p:pic>
        <p:nvPicPr>
          <p:cNvPr id="9224" name="Picture 8" descr="5752"/>
          <p:cNvPicPr>
            <a:picLocks noChangeAspect="1" noChangeArrowheads="1"/>
          </p:cNvPicPr>
          <p:nvPr/>
        </p:nvPicPr>
        <p:blipFill>
          <a:blip r:embed="rId4"/>
          <a:srcRect/>
          <a:stretch>
            <a:fillRect/>
          </a:stretch>
        </p:blipFill>
        <p:spPr bwMode="auto">
          <a:xfrm>
            <a:off x="4602163" y="3200400"/>
            <a:ext cx="2635250" cy="2819400"/>
          </a:xfrm>
          <a:prstGeom prst="rect">
            <a:avLst/>
          </a:prstGeom>
          <a:noFill/>
        </p:spPr>
      </p:pic>
      <p:sp>
        <p:nvSpPr>
          <p:cNvPr id="9225"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9226" name="Picture 10"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1000"/>
                                        <p:tgtEl>
                                          <p:spTgt spid="9222"/>
                                        </p:tgtEl>
                                      </p:cBhvr>
                                    </p:animEffect>
                                    <p:set>
                                      <p:cBhvr>
                                        <p:cTn id="7" dur="1" fill="hold">
                                          <p:stCondLst>
                                            <p:cond delay="999"/>
                                          </p:stCondLst>
                                        </p:cTn>
                                        <p:tgtEl>
                                          <p:spTgt spid="9222"/>
                                        </p:tgtEl>
                                        <p:attrNameLst>
                                          <p:attrName>style.visibility</p:attrName>
                                        </p:attrNameLst>
                                      </p:cBhvr>
                                      <p:to>
                                        <p:strVal val="hidden"/>
                                      </p:to>
                                    </p:se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24"/>
                                        </p:tgtEl>
                                        <p:attrNameLst>
                                          <p:attrName>style.visibility</p:attrName>
                                        </p:attrNameLst>
                                      </p:cBhvr>
                                      <p:to>
                                        <p:strVal val="visible"/>
                                      </p:to>
                                    </p:set>
                                    <p:animEffect transition="in" filter="fade">
                                      <p:cBhvr>
                                        <p:cTn id="11" dur="1000"/>
                                        <p:tgtEl>
                                          <p:spTgt spid="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0243"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dirty="0">
                <a:solidFill>
                  <a:srgbClr val="33CC33"/>
                </a:solidFill>
                <a:latin typeface="OCR A Extended" pitchFamily="50" charset="0"/>
              </a:rPr>
              <a:t>Telescopes – Types</a:t>
            </a:r>
          </a:p>
        </p:txBody>
      </p:sp>
      <p:sp>
        <p:nvSpPr>
          <p:cNvPr id="1024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Refractors</a:t>
            </a:r>
          </a:p>
        </p:txBody>
      </p:sp>
      <p:sp>
        <p:nvSpPr>
          <p:cNvPr id="10245" name="Rectangle 5"/>
          <p:cNvSpPr>
            <a:spLocks noChangeArrowheads="1"/>
          </p:cNvSpPr>
          <p:nvPr/>
        </p:nvSpPr>
        <p:spPr bwMode="auto">
          <a:xfrm>
            <a:off x="3486150" y="949325"/>
            <a:ext cx="5314950" cy="1631216"/>
          </a:xfrm>
          <a:prstGeom prst="rect">
            <a:avLst/>
          </a:prstGeom>
          <a:noFill/>
          <a:ln w="9525">
            <a:noFill/>
            <a:miter lim="800000"/>
            <a:headEnd/>
            <a:tailEnd/>
          </a:ln>
          <a:effectLst/>
        </p:spPr>
        <p:txBody>
          <a:bodyPr wrap="square" anchor="ctr">
            <a:spAutoFit/>
          </a:bodyPr>
          <a:lstStyle/>
          <a:p>
            <a:pPr>
              <a:buFontTx/>
              <a:buChar char="•"/>
            </a:pPr>
            <a:r>
              <a:rPr lang="en-US" dirty="0">
                <a:solidFill>
                  <a:schemeClr val="bg1"/>
                </a:solidFill>
                <a:latin typeface="OCR A Extended" pitchFamily="50" charset="0"/>
              </a:rPr>
              <a:t>Light is bent with </a:t>
            </a:r>
            <a:r>
              <a:rPr lang="en-US" dirty="0" smtClean="0">
                <a:solidFill>
                  <a:schemeClr val="bg1"/>
                </a:solidFill>
                <a:latin typeface="OCR A Extended" pitchFamily="50" charset="0"/>
              </a:rPr>
              <a:t>Mirrors</a:t>
            </a:r>
            <a:endParaRPr lang="en-US" dirty="0">
              <a:solidFill>
                <a:schemeClr val="bg1"/>
              </a:solidFill>
              <a:latin typeface="OCR A Extended" pitchFamily="50" charset="0"/>
            </a:endParaRPr>
          </a:p>
          <a:p>
            <a:pPr>
              <a:buFontTx/>
              <a:buChar char="•"/>
            </a:pPr>
            <a:r>
              <a:rPr lang="en-US" dirty="0">
                <a:solidFill>
                  <a:schemeClr val="bg1"/>
                </a:solidFill>
                <a:latin typeface="OCR A Extended" pitchFamily="50" charset="0"/>
              </a:rPr>
              <a:t>Most “Bang for the </a:t>
            </a:r>
            <a:r>
              <a:rPr lang="en-US" dirty="0" smtClean="0">
                <a:solidFill>
                  <a:schemeClr val="bg1"/>
                </a:solidFill>
                <a:latin typeface="OCR A Extended" pitchFamily="50" charset="0"/>
              </a:rPr>
              <a:t>Buck”</a:t>
            </a:r>
          </a:p>
          <a:p>
            <a:pPr>
              <a:buFontTx/>
              <a:buChar char="•"/>
            </a:pPr>
            <a:r>
              <a:rPr lang="en-US" dirty="0" smtClean="0">
                <a:solidFill>
                  <a:schemeClr val="bg1"/>
                </a:solidFill>
                <a:latin typeface="OCR A Extended" pitchFamily="50" charset="0"/>
              </a:rPr>
              <a:t>Largest </a:t>
            </a:r>
            <a:r>
              <a:rPr lang="en-US" dirty="0">
                <a:solidFill>
                  <a:schemeClr val="bg1"/>
                </a:solidFill>
                <a:latin typeface="OCR A Extended" pitchFamily="50" charset="0"/>
              </a:rPr>
              <a:t>Telescopes in the world are Reflectors</a:t>
            </a:r>
          </a:p>
          <a:p>
            <a:endParaRPr lang="en-US" dirty="0">
              <a:solidFill>
                <a:schemeClr val="bg1"/>
              </a:solidFill>
              <a:latin typeface="OCR A Extended" pitchFamily="50" charset="0"/>
            </a:endParaRPr>
          </a:p>
        </p:txBody>
      </p:sp>
      <p:sp>
        <p:nvSpPr>
          <p:cNvPr id="10248"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Reflectors</a:t>
            </a:r>
          </a:p>
        </p:txBody>
      </p:sp>
      <p:graphicFrame>
        <p:nvGraphicFramePr>
          <p:cNvPr id="10249" name="Object 9"/>
          <p:cNvGraphicFramePr>
            <a:graphicFrameLocks noChangeAspect="1"/>
          </p:cNvGraphicFramePr>
          <p:nvPr>
            <p:ph/>
          </p:nvPr>
        </p:nvGraphicFramePr>
        <p:xfrm>
          <a:off x="4229100" y="2400300"/>
          <a:ext cx="3429000" cy="3702027"/>
        </p:xfrm>
        <a:graphic>
          <a:graphicData uri="http://schemas.openxmlformats.org/presentationml/2006/ole">
            <p:oleObj spid="_x0000_s23554" name="Image" r:id="rId4" imgW="838060" imgH="905028" progId="Photoshop.Image.9">
              <p:embed/>
            </p:oleObj>
          </a:graphicData>
        </a:graphic>
      </p:graphicFrame>
      <p:sp>
        <p:nvSpPr>
          <p:cNvPr id="10251" name="Text Box 11"/>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10252" name="Picture 12"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0248"/>
                                        </p:tgtEl>
                                        <p:attrNameLst>
                                          <p:attrName>style.visibility</p:attrName>
                                        </p:attrNameLst>
                                      </p:cBhvr>
                                      <p:to>
                                        <p:strVal val="visible"/>
                                      </p:to>
                                    </p:set>
                                    <p:anim calcmode="discrete" valueType="clr">
                                      <p:cBhvr override="childStyle">
                                        <p:cTn id="7" dur="80"/>
                                        <p:tgtEl>
                                          <p:spTgt spid="1024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8"/>
                                        </p:tgtEl>
                                        <p:attrNameLst>
                                          <p:attrName>fillcolor</p:attrName>
                                        </p:attrNameLst>
                                      </p:cBhvr>
                                      <p:tavLst>
                                        <p:tav tm="0">
                                          <p:val>
                                            <p:clrVal>
                                              <a:schemeClr val="accent2"/>
                                            </p:clrVal>
                                          </p:val>
                                        </p:tav>
                                        <p:tav tm="50000">
                                          <p:val>
                                            <p:clrVal>
                                              <a:schemeClr val="hlink"/>
                                            </p:clrVal>
                                          </p:val>
                                        </p:tav>
                                      </p:tavLst>
                                    </p:anim>
                                    <p:set>
                                      <p:cBhvr>
                                        <p:cTn id="9" dur="80"/>
                                        <p:tgtEl>
                                          <p:spTgt spid="10248"/>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245"/>
                                        </p:tgtEl>
                                        <p:attrNameLst>
                                          <p:attrName>style.visibility</p:attrName>
                                        </p:attrNameLst>
                                      </p:cBhvr>
                                      <p:to>
                                        <p:strVal val="visible"/>
                                      </p:to>
                                    </p:set>
                                    <p:anim calcmode="discrete" valueType="clr">
                                      <p:cBhvr override="childStyle">
                                        <p:cTn id="13" dur="80"/>
                                        <p:tgtEl>
                                          <p:spTgt spid="102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0245"/>
                                        </p:tgtEl>
                                        <p:attrNameLst>
                                          <p:attrName>fillcolor</p:attrName>
                                        </p:attrNameLst>
                                      </p:cBhvr>
                                      <p:tavLst>
                                        <p:tav tm="0">
                                          <p:val>
                                            <p:clrVal>
                                              <a:schemeClr val="accent2"/>
                                            </p:clrVal>
                                          </p:val>
                                        </p:tav>
                                        <p:tav tm="50000">
                                          <p:val>
                                            <p:clrVal>
                                              <a:schemeClr val="hlink"/>
                                            </p:clrVal>
                                          </p:val>
                                        </p:tav>
                                      </p:tavLst>
                                    </p:anim>
                                    <p:set>
                                      <p:cBhvr>
                                        <p:cTn id="15" dur="80"/>
                                        <p:tgtEl>
                                          <p:spTgt spid="10245"/>
                                        </p:tgtEl>
                                        <p:attrNameLst>
                                          <p:attrName>fill.type</p:attrName>
                                        </p:attrNameLst>
                                      </p:cBhvr>
                                      <p:to>
                                        <p:strVal val="solid"/>
                                      </p:to>
                                    </p:set>
                                  </p:childTnLst>
                                </p:cTn>
                              </p:par>
                            </p:childTnLst>
                          </p:cTn>
                        </p:par>
                        <p:par>
                          <p:cTn id="16" fill="hold">
                            <p:stCondLst>
                              <p:cond delay="3760"/>
                            </p:stCondLst>
                            <p:childTnLst>
                              <p:par>
                                <p:cTn id="17" presetID="10" presetClass="entr" presetSubtype="0" fill="hold" nodeType="afterEffect">
                                  <p:stCondLst>
                                    <p:cond delay="0"/>
                                  </p:stCondLst>
                                  <p:childTnLst>
                                    <p:set>
                                      <p:cBhvr>
                                        <p:cTn id="18" dur="1" fill="hold">
                                          <p:stCondLst>
                                            <p:cond delay="0"/>
                                          </p:stCondLst>
                                        </p:cTn>
                                        <p:tgtEl>
                                          <p:spTgt spid="10249"/>
                                        </p:tgtEl>
                                        <p:attrNameLst>
                                          <p:attrName>style.visibility</p:attrName>
                                        </p:attrNameLst>
                                      </p:cBhvr>
                                      <p:to>
                                        <p:strVal val="visible"/>
                                      </p:to>
                                    </p:set>
                                    <p:animEffect transition="in" filter="fade">
                                      <p:cBhvr>
                                        <p:cTn id="19" dur="2000"/>
                                        <p:tgtEl>
                                          <p:spTgt spid="10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102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2291"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dirty="0">
                <a:solidFill>
                  <a:srgbClr val="33CC33"/>
                </a:solidFill>
                <a:latin typeface="OCR A Extended" pitchFamily="50" charset="0"/>
              </a:rPr>
              <a:t>Telescopes – Types</a:t>
            </a:r>
          </a:p>
        </p:txBody>
      </p:sp>
      <p:sp>
        <p:nvSpPr>
          <p:cNvPr id="12292"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Refractors</a:t>
            </a:r>
          </a:p>
        </p:txBody>
      </p:sp>
      <p:sp>
        <p:nvSpPr>
          <p:cNvPr id="12293" name="Rectangle 5"/>
          <p:cNvSpPr>
            <a:spLocks noChangeArrowheads="1"/>
          </p:cNvSpPr>
          <p:nvPr/>
        </p:nvSpPr>
        <p:spPr bwMode="auto">
          <a:xfrm>
            <a:off x="3810000" y="949325"/>
            <a:ext cx="4419600" cy="2014538"/>
          </a:xfrm>
          <a:prstGeom prst="rect">
            <a:avLst/>
          </a:prstGeom>
          <a:noFill/>
          <a:ln w="9525">
            <a:noFill/>
            <a:miter lim="800000"/>
            <a:headEnd/>
            <a:tailEnd/>
          </a:ln>
          <a:effectLst/>
        </p:spPr>
        <p:txBody>
          <a:bodyPr anchor="ctr">
            <a:spAutoFit/>
          </a:bodyPr>
          <a:lstStyle/>
          <a:p>
            <a:pPr>
              <a:buFontTx/>
              <a:buChar char="•"/>
            </a:pPr>
            <a:r>
              <a:rPr lang="en-US" dirty="0">
                <a:solidFill>
                  <a:schemeClr val="bg1"/>
                </a:solidFill>
                <a:latin typeface="OCR A Extended" pitchFamily="50" charset="0"/>
              </a:rPr>
              <a:t>Light is bent with Mirrors – Primary and Secondary</a:t>
            </a:r>
          </a:p>
          <a:p>
            <a:pPr>
              <a:buFontTx/>
              <a:buChar char="•"/>
            </a:pPr>
            <a:r>
              <a:rPr lang="en-US" dirty="0">
                <a:solidFill>
                  <a:schemeClr val="bg1"/>
                </a:solidFill>
                <a:latin typeface="OCR A Extended" pitchFamily="50" charset="0"/>
              </a:rPr>
              <a:t>Most “Bang for the Buck” generally</a:t>
            </a:r>
          </a:p>
          <a:p>
            <a:pPr>
              <a:buFontTx/>
              <a:buChar char="•"/>
            </a:pPr>
            <a:r>
              <a:rPr lang="en-US" dirty="0">
                <a:solidFill>
                  <a:schemeClr val="bg1"/>
                </a:solidFill>
                <a:latin typeface="OCR A Extended" pitchFamily="50" charset="0"/>
              </a:rPr>
              <a:t>Largest Telescopes in the world are Reflectors</a:t>
            </a:r>
          </a:p>
          <a:p>
            <a:endParaRPr lang="en-US" dirty="0">
              <a:solidFill>
                <a:schemeClr val="bg1"/>
              </a:solidFill>
              <a:latin typeface="OCR A Extended" pitchFamily="50" charset="0"/>
            </a:endParaRPr>
          </a:p>
        </p:txBody>
      </p:sp>
      <p:sp>
        <p:nvSpPr>
          <p:cNvPr id="12294" name="Text Box 6"/>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Reflectors</a:t>
            </a:r>
          </a:p>
        </p:txBody>
      </p:sp>
      <p:graphicFrame>
        <p:nvGraphicFramePr>
          <p:cNvPr id="12303" name="Object 15"/>
          <p:cNvGraphicFramePr>
            <a:graphicFrameLocks noChangeAspect="1"/>
          </p:cNvGraphicFramePr>
          <p:nvPr>
            <p:ph sz="half" idx="2"/>
          </p:nvPr>
        </p:nvGraphicFramePr>
        <p:xfrm>
          <a:off x="6019800" y="3124200"/>
          <a:ext cx="2667000" cy="2667000"/>
        </p:xfrm>
        <a:graphic>
          <a:graphicData uri="http://schemas.openxmlformats.org/presentationml/2006/ole">
            <p:oleObj spid="_x0000_s24578" name="Image" r:id="rId4" imgW="3174603" imgH="3174603" progId="Photoshop.Image.9">
              <p:embed/>
            </p:oleObj>
          </a:graphicData>
        </a:graphic>
      </p:graphicFrame>
      <p:pic>
        <p:nvPicPr>
          <p:cNvPr id="12297" name="Picture 9" descr="KentScp1"/>
          <p:cNvPicPr>
            <a:picLocks noChangeAspect="1" noChangeArrowheads="1"/>
          </p:cNvPicPr>
          <p:nvPr/>
        </p:nvPicPr>
        <p:blipFill>
          <a:blip r:embed="rId5"/>
          <a:srcRect/>
          <a:stretch>
            <a:fillRect/>
          </a:stretch>
        </p:blipFill>
        <p:spPr bwMode="auto">
          <a:xfrm>
            <a:off x="3581400" y="3505200"/>
            <a:ext cx="2667000" cy="2000250"/>
          </a:xfrm>
          <a:prstGeom prst="rect">
            <a:avLst/>
          </a:prstGeom>
          <a:noFill/>
        </p:spPr>
      </p:pic>
      <p:sp>
        <p:nvSpPr>
          <p:cNvPr id="12310" name="Text Box 22"/>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12311" name="Picture 23" descr="BBAA"/>
          <p:cNvPicPr>
            <a:picLocks noChangeAspect="1" noChangeArrowheads="1"/>
          </p:cNvPicPr>
          <p:nvPr/>
        </p:nvPicPr>
        <p:blipFill>
          <a:blip r:embed="rId6"/>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297"/>
                                        </p:tgtEl>
                                        <p:attrNameLst>
                                          <p:attrName>style.visibility</p:attrName>
                                        </p:attrNameLst>
                                      </p:cBhvr>
                                      <p:to>
                                        <p:strVal val="visible"/>
                                      </p:to>
                                    </p:set>
                                    <p:animEffect transition="in" filter="fade">
                                      <p:cBhvr>
                                        <p:cTn id="7" dur="1000"/>
                                        <p:tgtEl>
                                          <p:spTgt spid="12297"/>
                                        </p:tgtEl>
                                      </p:cBhvr>
                                    </p:animEffect>
                                  </p:childTnLst>
                                </p:cTn>
                              </p:par>
                              <p:par>
                                <p:cTn id="8" presetID="10" presetClass="entr" presetSubtype="0" fill="hold" nodeType="withEffect">
                                  <p:stCondLst>
                                    <p:cond delay="0"/>
                                  </p:stCondLst>
                                  <p:childTnLst>
                                    <p:set>
                                      <p:cBhvr>
                                        <p:cTn id="9" dur="1" fill="hold">
                                          <p:stCondLst>
                                            <p:cond delay="0"/>
                                          </p:stCondLst>
                                        </p:cTn>
                                        <p:tgtEl>
                                          <p:spTgt spid="12303"/>
                                        </p:tgtEl>
                                        <p:attrNameLst>
                                          <p:attrName>style.visibility</p:attrName>
                                        </p:attrNameLst>
                                      </p:cBhvr>
                                      <p:to>
                                        <p:strVal val="visible"/>
                                      </p:to>
                                    </p:set>
                                    <p:animEffect transition="in" filter="fade">
                                      <p:cBhvr>
                                        <p:cTn id="10" dur="1000"/>
                                        <p:tgtEl>
                                          <p:spTgt spid="12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5363"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dirty="0">
                <a:solidFill>
                  <a:srgbClr val="33CC33"/>
                </a:solidFill>
                <a:latin typeface="OCR A Extended" pitchFamily="50" charset="0"/>
              </a:rPr>
              <a:t>Telescopes – Types</a:t>
            </a:r>
          </a:p>
        </p:txBody>
      </p:sp>
      <p:sp>
        <p:nvSpPr>
          <p:cNvPr id="1536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Refractors</a:t>
            </a:r>
          </a:p>
        </p:txBody>
      </p:sp>
      <p:sp>
        <p:nvSpPr>
          <p:cNvPr id="15365" name="Rectangle 5"/>
          <p:cNvSpPr>
            <a:spLocks noChangeArrowheads="1"/>
          </p:cNvSpPr>
          <p:nvPr/>
        </p:nvSpPr>
        <p:spPr bwMode="auto">
          <a:xfrm>
            <a:off x="3543300" y="1085850"/>
            <a:ext cx="5257800" cy="1938992"/>
          </a:xfrm>
          <a:prstGeom prst="rect">
            <a:avLst/>
          </a:prstGeom>
          <a:noFill/>
          <a:ln w="9525">
            <a:noFill/>
            <a:miter lim="800000"/>
            <a:headEnd/>
            <a:tailEnd/>
          </a:ln>
          <a:effectLst/>
        </p:spPr>
        <p:txBody>
          <a:bodyPr wrap="square" anchor="ctr">
            <a:spAutoFit/>
          </a:bodyPr>
          <a:lstStyle/>
          <a:p>
            <a:pPr>
              <a:buFontTx/>
              <a:buChar char="•"/>
            </a:pPr>
            <a:r>
              <a:rPr lang="en-US" dirty="0">
                <a:solidFill>
                  <a:schemeClr val="bg1"/>
                </a:solidFill>
                <a:latin typeface="OCR A Extended" pitchFamily="50" charset="0"/>
              </a:rPr>
              <a:t>Multiple Mirrors</a:t>
            </a:r>
          </a:p>
          <a:p>
            <a:pPr>
              <a:buFontTx/>
              <a:buChar char="•"/>
            </a:pPr>
            <a:r>
              <a:rPr lang="en-US" dirty="0">
                <a:solidFill>
                  <a:schemeClr val="bg1"/>
                </a:solidFill>
                <a:latin typeface="OCR A Extended" pitchFamily="50" charset="0"/>
              </a:rPr>
              <a:t>Long Focal </a:t>
            </a:r>
            <a:r>
              <a:rPr lang="en-US" dirty="0" smtClean="0">
                <a:solidFill>
                  <a:schemeClr val="bg1"/>
                </a:solidFill>
                <a:latin typeface="OCR A Extended" pitchFamily="50" charset="0"/>
              </a:rPr>
              <a:t>Length, compact </a:t>
            </a:r>
            <a:r>
              <a:rPr lang="en-US" dirty="0">
                <a:solidFill>
                  <a:schemeClr val="bg1"/>
                </a:solidFill>
                <a:latin typeface="OCR A Extended" pitchFamily="50" charset="0"/>
              </a:rPr>
              <a:t>design</a:t>
            </a:r>
          </a:p>
          <a:p>
            <a:pPr>
              <a:buFontTx/>
              <a:buChar char="•"/>
            </a:pPr>
            <a:r>
              <a:rPr lang="en-US" dirty="0">
                <a:solidFill>
                  <a:schemeClr val="bg1"/>
                </a:solidFill>
                <a:latin typeface="OCR A Extended" pitchFamily="50" charset="0"/>
              </a:rPr>
              <a:t>Most Versatile of the three major types</a:t>
            </a:r>
          </a:p>
          <a:p>
            <a:endParaRPr lang="en-US" dirty="0">
              <a:solidFill>
                <a:schemeClr val="bg1"/>
              </a:solidFill>
              <a:latin typeface="OCR A Extended" pitchFamily="50" charset="0"/>
            </a:endParaRPr>
          </a:p>
        </p:txBody>
      </p:sp>
      <p:sp>
        <p:nvSpPr>
          <p:cNvPr id="15366" name="Text Box 6"/>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Reflectors</a:t>
            </a:r>
          </a:p>
        </p:txBody>
      </p:sp>
      <p:sp>
        <p:nvSpPr>
          <p:cNvPr id="15370" name="Text Box 10"/>
          <p:cNvSpPr txBox="1">
            <a:spLocks noChangeArrowheads="1"/>
          </p:cNvSpPr>
          <p:nvPr/>
        </p:nvSpPr>
        <p:spPr bwMode="auto">
          <a:xfrm>
            <a:off x="609600" y="1676400"/>
            <a:ext cx="7086600" cy="830997"/>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Catadioptric </a:t>
            </a:r>
            <a:br>
              <a:rPr lang="en-US" sz="2400" b="1" dirty="0">
                <a:solidFill>
                  <a:srgbClr val="FFFF66"/>
                </a:solidFill>
                <a:latin typeface="OCR A Extended" pitchFamily="50" charset="0"/>
              </a:rPr>
            </a:br>
            <a:r>
              <a:rPr lang="en-US" sz="2400" b="1" dirty="0">
                <a:solidFill>
                  <a:srgbClr val="FFFF66"/>
                </a:solidFill>
                <a:latin typeface="OCR A Extended" pitchFamily="50" charset="0"/>
              </a:rPr>
              <a:t>   (Compound)</a:t>
            </a:r>
          </a:p>
        </p:txBody>
      </p:sp>
      <p:graphicFrame>
        <p:nvGraphicFramePr>
          <p:cNvPr id="15372" name="Object 12"/>
          <p:cNvGraphicFramePr>
            <a:graphicFrameLocks noChangeAspect="1"/>
          </p:cNvGraphicFramePr>
          <p:nvPr>
            <p:ph/>
          </p:nvPr>
        </p:nvGraphicFramePr>
        <p:xfrm>
          <a:off x="4572000" y="2819400"/>
          <a:ext cx="3101975" cy="3348038"/>
        </p:xfrm>
        <a:graphic>
          <a:graphicData uri="http://schemas.openxmlformats.org/presentationml/2006/ole">
            <p:oleObj spid="_x0000_s25602" name="Image" r:id="rId4" imgW="838060" imgH="905028" progId="Photoshop.Image.9">
              <p:embed/>
            </p:oleObj>
          </a:graphicData>
        </a:graphic>
      </p:graphicFrame>
      <p:sp>
        <p:nvSpPr>
          <p:cNvPr id="15374" name="Text Box 14"/>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15375" name="Picture 15"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5370"/>
                                        </p:tgtEl>
                                        <p:attrNameLst>
                                          <p:attrName>style.visibility</p:attrName>
                                        </p:attrNameLst>
                                      </p:cBhvr>
                                      <p:to>
                                        <p:strVal val="visible"/>
                                      </p:to>
                                    </p:set>
                                    <p:anim calcmode="discrete" valueType="clr">
                                      <p:cBhvr override="childStyle">
                                        <p:cTn id="7" dur="80"/>
                                        <p:tgtEl>
                                          <p:spTgt spid="1537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370"/>
                                        </p:tgtEl>
                                        <p:attrNameLst>
                                          <p:attrName>fillcolor</p:attrName>
                                        </p:attrNameLst>
                                      </p:cBhvr>
                                      <p:tavLst>
                                        <p:tav tm="0">
                                          <p:val>
                                            <p:clrVal>
                                              <a:schemeClr val="accent2"/>
                                            </p:clrVal>
                                          </p:val>
                                        </p:tav>
                                        <p:tav tm="50000">
                                          <p:val>
                                            <p:clrVal>
                                              <a:schemeClr val="hlink"/>
                                            </p:clrVal>
                                          </p:val>
                                        </p:tav>
                                      </p:tavLst>
                                    </p:anim>
                                    <p:set>
                                      <p:cBhvr>
                                        <p:cTn id="9" dur="80"/>
                                        <p:tgtEl>
                                          <p:spTgt spid="15370"/>
                                        </p:tgtEl>
                                        <p:attrNameLst>
                                          <p:attrName>fill.type</p:attrName>
                                        </p:attrNameLst>
                                      </p:cBhvr>
                                      <p:to>
                                        <p:strVal val="solid"/>
                                      </p:to>
                                    </p:set>
                                  </p:childTnLst>
                                </p:cTn>
                              </p:par>
                            </p:childTnLst>
                          </p:cTn>
                        </p:par>
                        <p:par>
                          <p:cTn id="10" fill="hold">
                            <p:stCondLst>
                              <p:cond delay="9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5365"/>
                                        </p:tgtEl>
                                        <p:attrNameLst>
                                          <p:attrName>style.visibility</p:attrName>
                                        </p:attrNameLst>
                                      </p:cBhvr>
                                      <p:to>
                                        <p:strVal val="visible"/>
                                      </p:to>
                                    </p:set>
                                    <p:anim calcmode="discrete" valueType="clr">
                                      <p:cBhvr override="childStyle">
                                        <p:cTn id="13" dur="80"/>
                                        <p:tgtEl>
                                          <p:spTgt spid="1536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5365"/>
                                        </p:tgtEl>
                                        <p:attrNameLst>
                                          <p:attrName>fillcolor</p:attrName>
                                        </p:attrNameLst>
                                      </p:cBhvr>
                                      <p:tavLst>
                                        <p:tav tm="0">
                                          <p:val>
                                            <p:clrVal>
                                              <a:schemeClr val="accent2"/>
                                            </p:clrVal>
                                          </p:val>
                                        </p:tav>
                                        <p:tav tm="50000">
                                          <p:val>
                                            <p:clrVal>
                                              <a:schemeClr val="hlink"/>
                                            </p:clrVal>
                                          </p:val>
                                        </p:tav>
                                      </p:tavLst>
                                    </p:anim>
                                    <p:set>
                                      <p:cBhvr>
                                        <p:cTn id="15" dur="80"/>
                                        <p:tgtEl>
                                          <p:spTgt spid="15365"/>
                                        </p:tgtEl>
                                        <p:attrNameLst>
                                          <p:attrName>fill.type</p:attrName>
                                        </p:attrNameLst>
                                      </p:cBhvr>
                                      <p:to>
                                        <p:strVal val="solid"/>
                                      </p:to>
                                    </p:set>
                                  </p:childTnLst>
                                </p:cTn>
                              </p:par>
                            </p:childTnLst>
                          </p:cTn>
                        </p:par>
                        <p:par>
                          <p:cTn id="16" fill="hold">
                            <p:stCondLst>
                              <p:cond delay="4040"/>
                            </p:stCondLst>
                            <p:childTnLst>
                              <p:par>
                                <p:cTn id="17" presetID="10" presetClass="entr" presetSubtype="0" fill="hold" nodeType="afterEffect">
                                  <p:stCondLst>
                                    <p:cond delay="0"/>
                                  </p:stCondLst>
                                  <p:childTnLst>
                                    <p:set>
                                      <p:cBhvr>
                                        <p:cTn id="18" dur="1" fill="hold">
                                          <p:stCondLst>
                                            <p:cond delay="0"/>
                                          </p:stCondLst>
                                        </p:cTn>
                                        <p:tgtEl>
                                          <p:spTgt spid="15372"/>
                                        </p:tgtEl>
                                        <p:attrNameLst>
                                          <p:attrName>style.visibility</p:attrName>
                                        </p:attrNameLst>
                                      </p:cBhvr>
                                      <p:to>
                                        <p:strVal val="visible"/>
                                      </p:to>
                                    </p:set>
                                    <p:animEffect transition="in" filter="fade">
                                      <p:cBhvr>
                                        <p:cTn id="19" dur="10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7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9459"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dirty="0">
                <a:solidFill>
                  <a:srgbClr val="33CC33"/>
                </a:solidFill>
                <a:latin typeface="OCR A Extended" pitchFamily="50" charset="0"/>
              </a:rPr>
              <a:t>Telescopes – Types</a:t>
            </a:r>
          </a:p>
        </p:txBody>
      </p:sp>
      <p:sp>
        <p:nvSpPr>
          <p:cNvPr id="1946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Refractors</a:t>
            </a:r>
          </a:p>
        </p:txBody>
      </p:sp>
      <p:sp>
        <p:nvSpPr>
          <p:cNvPr id="19461" name="Rectangle 5"/>
          <p:cNvSpPr>
            <a:spLocks noChangeArrowheads="1"/>
          </p:cNvSpPr>
          <p:nvPr/>
        </p:nvSpPr>
        <p:spPr bwMode="auto">
          <a:xfrm>
            <a:off x="3600450" y="952500"/>
            <a:ext cx="5143500" cy="1938992"/>
          </a:xfrm>
          <a:prstGeom prst="rect">
            <a:avLst/>
          </a:prstGeom>
          <a:noFill/>
          <a:ln w="9525">
            <a:noFill/>
            <a:miter lim="800000"/>
            <a:headEnd/>
            <a:tailEnd/>
          </a:ln>
          <a:effectLst/>
        </p:spPr>
        <p:txBody>
          <a:bodyPr wrap="square" anchor="ctr">
            <a:spAutoFit/>
          </a:bodyPr>
          <a:lstStyle/>
          <a:p>
            <a:pPr>
              <a:buFontTx/>
              <a:buChar char="•"/>
            </a:pPr>
            <a:r>
              <a:rPr lang="en-US" dirty="0">
                <a:solidFill>
                  <a:schemeClr val="bg1"/>
                </a:solidFill>
                <a:latin typeface="OCR A Extended" pitchFamily="50" charset="0"/>
              </a:rPr>
              <a:t>Light weight, easy to carry</a:t>
            </a:r>
          </a:p>
          <a:p>
            <a:pPr>
              <a:buFontTx/>
              <a:buChar char="•"/>
            </a:pPr>
            <a:r>
              <a:rPr lang="en-US" dirty="0">
                <a:solidFill>
                  <a:schemeClr val="bg1"/>
                </a:solidFill>
                <a:latin typeface="OCR A Extended" pitchFamily="50" charset="0"/>
              </a:rPr>
              <a:t>Wide Views of large objects</a:t>
            </a:r>
          </a:p>
          <a:p>
            <a:pPr>
              <a:buFontTx/>
              <a:buChar char="•"/>
            </a:pPr>
            <a:r>
              <a:rPr lang="en-US" dirty="0">
                <a:solidFill>
                  <a:schemeClr val="bg1"/>
                </a:solidFill>
                <a:latin typeface="OCR A Extended" pitchFamily="50" charset="0"/>
              </a:rPr>
              <a:t>Helpful for locating dimmer objects</a:t>
            </a:r>
          </a:p>
          <a:p>
            <a:pPr>
              <a:buFontTx/>
              <a:buChar char="•"/>
            </a:pPr>
            <a:r>
              <a:rPr lang="en-US" dirty="0">
                <a:solidFill>
                  <a:schemeClr val="bg1"/>
                </a:solidFill>
                <a:latin typeface="OCR A Extended" pitchFamily="50" charset="0"/>
              </a:rPr>
              <a:t>Excellent Entry into Astronomy</a:t>
            </a:r>
          </a:p>
          <a:p>
            <a:endParaRPr lang="en-US" dirty="0">
              <a:solidFill>
                <a:schemeClr val="bg1"/>
              </a:solidFill>
              <a:latin typeface="OCR A Extended" pitchFamily="50" charset="0"/>
            </a:endParaRPr>
          </a:p>
        </p:txBody>
      </p:sp>
      <p:sp>
        <p:nvSpPr>
          <p:cNvPr id="19462" name="Text Box 6"/>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Reflectors</a:t>
            </a:r>
          </a:p>
        </p:txBody>
      </p:sp>
      <p:sp>
        <p:nvSpPr>
          <p:cNvPr id="19463" name="Text Box 7"/>
          <p:cNvSpPr txBox="1">
            <a:spLocks noChangeArrowheads="1"/>
          </p:cNvSpPr>
          <p:nvPr/>
        </p:nvSpPr>
        <p:spPr bwMode="auto">
          <a:xfrm>
            <a:off x="609600" y="1676400"/>
            <a:ext cx="7086600" cy="830997"/>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Catadioptric </a:t>
            </a:r>
            <a:br>
              <a:rPr lang="en-US" sz="2400" b="1" dirty="0">
                <a:solidFill>
                  <a:srgbClr val="FFFF66"/>
                </a:solidFill>
                <a:latin typeface="OCR A Extended" pitchFamily="50" charset="0"/>
              </a:rPr>
            </a:br>
            <a:r>
              <a:rPr lang="en-US" sz="2400" b="1" dirty="0">
                <a:solidFill>
                  <a:srgbClr val="FFFF66"/>
                </a:solidFill>
                <a:latin typeface="OCR A Extended" pitchFamily="50" charset="0"/>
              </a:rPr>
              <a:t>   (Compound)</a:t>
            </a:r>
          </a:p>
        </p:txBody>
      </p:sp>
      <p:sp>
        <p:nvSpPr>
          <p:cNvPr id="19465"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dirty="0">
                <a:solidFill>
                  <a:schemeClr val="bg1"/>
                </a:solidFill>
                <a:latin typeface="OCR A Extended" pitchFamily="50" charset="0"/>
              </a:rPr>
              <a:t>Norfolk Botanical Garden / Back Bay Amateur Astronomers</a:t>
            </a:r>
          </a:p>
        </p:txBody>
      </p:sp>
      <p:pic>
        <p:nvPicPr>
          <p:cNvPr id="19466" name="Picture 10"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19471" name="Text Box 15"/>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dirty="0">
                <a:solidFill>
                  <a:srgbClr val="FFFF66"/>
                </a:solidFill>
                <a:latin typeface="OCR A Extended" pitchFamily="50" charset="0"/>
              </a:rPr>
              <a:t>Binoculars</a:t>
            </a:r>
          </a:p>
        </p:txBody>
      </p:sp>
      <p:pic>
        <p:nvPicPr>
          <p:cNvPr id="19474" name="Picture 18" descr="closeup1_h354"/>
          <p:cNvPicPr>
            <a:picLocks noChangeAspect="1" noChangeArrowheads="1"/>
          </p:cNvPicPr>
          <p:nvPr/>
        </p:nvPicPr>
        <p:blipFill>
          <a:blip r:embed="rId4"/>
          <a:srcRect/>
          <a:stretch>
            <a:fillRect/>
          </a:stretch>
        </p:blipFill>
        <p:spPr bwMode="auto">
          <a:xfrm>
            <a:off x="4191000" y="3021710"/>
            <a:ext cx="3581400" cy="316953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9471"/>
                                        </p:tgtEl>
                                        <p:attrNameLst>
                                          <p:attrName>style.visibility</p:attrName>
                                        </p:attrNameLst>
                                      </p:cBhvr>
                                      <p:to>
                                        <p:strVal val="visible"/>
                                      </p:to>
                                    </p:set>
                                    <p:anim calcmode="discrete" valueType="clr">
                                      <p:cBhvr override="childStyle">
                                        <p:cTn id="7" dur="80"/>
                                        <p:tgtEl>
                                          <p:spTgt spid="1947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471"/>
                                        </p:tgtEl>
                                        <p:attrNameLst>
                                          <p:attrName>fillcolor</p:attrName>
                                        </p:attrNameLst>
                                      </p:cBhvr>
                                      <p:tavLst>
                                        <p:tav tm="0">
                                          <p:val>
                                            <p:clrVal>
                                              <a:schemeClr val="accent2"/>
                                            </p:clrVal>
                                          </p:val>
                                        </p:tav>
                                        <p:tav tm="50000">
                                          <p:val>
                                            <p:clrVal>
                                              <a:schemeClr val="hlink"/>
                                            </p:clrVal>
                                          </p:val>
                                        </p:tav>
                                      </p:tavLst>
                                    </p:anim>
                                    <p:set>
                                      <p:cBhvr>
                                        <p:cTn id="9" dur="80"/>
                                        <p:tgtEl>
                                          <p:spTgt spid="19471"/>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9461"/>
                                        </p:tgtEl>
                                        <p:attrNameLst>
                                          <p:attrName>style.visibility</p:attrName>
                                        </p:attrNameLst>
                                      </p:cBhvr>
                                      <p:to>
                                        <p:strVal val="visible"/>
                                      </p:to>
                                    </p:set>
                                    <p:anim calcmode="discrete" valueType="clr">
                                      <p:cBhvr override="childStyle">
                                        <p:cTn id="13" dur="80"/>
                                        <p:tgtEl>
                                          <p:spTgt spid="1946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9461"/>
                                        </p:tgtEl>
                                        <p:attrNameLst>
                                          <p:attrName>fillcolor</p:attrName>
                                        </p:attrNameLst>
                                      </p:cBhvr>
                                      <p:tavLst>
                                        <p:tav tm="0">
                                          <p:val>
                                            <p:clrVal>
                                              <a:schemeClr val="accent2"/>
                                            </p:clrVal>
                                          </p:val>
                                        </p:tav>
                                        <p:tav tm="50000">
                                          <p:val>
                                            <p:clrVal>
                                              <a:schemeClr val="hlink"/>
                                            </p:clrVal>
                                          </p:val>
                                        </p:tav>
                                      </p:tavLst>
                                    </p:anim>
                                    <p:set>
                                      <p:cBhvr>
                                        <p:cTn id="15" dur="80"/>
                                        <p:tgtEl>
                                          <p:spTgt spid="19461"/>
                                        </p:tgtEl>
                                        <p:attrNameLst>
                                          <p:attrName>fill.type</p:attrName>
                                        </p:attrNameLst>
                                      </p:cBhvr>
                                      <p:to>
                                        <p:strVal val="solid"/>
                                      </p:to>
                                    </p:set>
                                  </p:childTnLst>
                                </p:cTn>
                              </p:par>
                            </p:childTnLst>
                          </p:cTn>
                        </p:par>
                        <p:par>
                          <p:cTn id="16" fill="hold">
                            <p:stCondLst>
                              <p:cond delay="4640"/>
                            </p:stCondLst>
                            <p:childTnLst>
                              <p:par>
                                <p:cTn id="17" presetID="10" presetClass="entr" presetSubtype="0" fill="hold" nodeType="afterEffect">
                                  <p:stCondLst>
                                    <p:cond delay="0"/>
                                  </p:stCondLst>
                                  <p:childTnLst>
                                    <p:set>
                                      <p:cBhvr>
                                        <p:cTn id="18" dur="1" fill="hold">
                                          <p:stCondLst>
                                            <p:cond delay="0"/>
                                          </p:stCondLst>
                                        </p:cTn>
                                        <p:tgtEl>
                                          <p:spTgt spid="19474"/>
                                        </p:tgtEl>
                                        <p:attrNameLst>
                                          <p:attrName>style.visibility</p:attrName>
                                        </p:attrNameLst>
                                      </p:cBhvr>
                                      <p:to>
                                        <p:strVal val="visible"/>
                                      </p:to>
                                    </p:set>
                                    <p:animEffect transition="in" filter="fade">
                                      <p:cBhvr>
                                        <p:cTn id="19" dur="1000"/>
                                        <p:tgtEl>
                                          <p:spTgt spid="1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P spid="19471"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a:lum/>
          </a:blip>
          <a:srcRect/>
          <a:stretch>
            <a:fillRect/>
          </a:stretch>
        </p:blipFill>
        <p:spPr bwMode="auto">
          <a:xfrm>
            <a:off x="1814512" y="971550"/>
            <a:ext cx="5514975" cy="5429250"/>
          </a:xfrm>
          <a:prstGeom prst="rect">
            <a:avLst/>
          </a:prstGeom>
          <a:noFill/>
          <a:ln w="9525">
            <a:noFill/>
            <a:miter lim="800000"/>
            <a:headEnd/>
            <a:tailEnd/>
          </a:ln>
          <a:effectLst/>
        </p:spPr>
      </p:pic>
      <p:sp>
        <p:nvSpPr>
          <p:cNvPr id="70658" name="Rectangle 2"/>
          <p:cNvSpPr>
            <a:spLocks noGrp="1" noChangeArrowheads="1"/>
          </p:cNvSpPr>
          <p:nvPr>
            <p:ph type="title" idx="4294967295"/>
          </p:nvPr>
        </p:nvSpPr>
        <p:spPr>
          <a:xfrm>
            <a:off x="619125" y="0"/>
            <a:ext cx="7974013" cy="792163"/>
          </a:xfrm>
        </p:spPr>
        <p:txBody>
          <a:bodyPr/>
          <a:lstStyle/>
          <a:p>
            <a:pPr eaLnBrk="1" hangingPunct="1"/>
            <a:r>
              <a:rPr lang="en-US" b="1" i="1" dirty="0" smtClean="0">
                <a:solidFill>
                  <a:srgbClr val="FFFF66"/>
                </a:solidFill>
              </a:rPr>
              <a:t>TONIGHT’S SKY</a:t>
            </a:r>
          </a:p>
        </p:txBody>
      </p:sp>
      <p:sp>
        <p:nvSpPr>
          <p:cNvPr id="70660" name="Text Box 17"/>
          <p:cNvSpPr txBox="1">
            <a:spLocks noChangeArrowheads="1"/>
          </p:cNvSpPr>
          <p:nvPr/>
        </p:nvSpPr>
        <p:spPr bwMode="auto">
          <a:xfrm>
            <a:off x="5886450" y="5876925"/>
            <a:ext cx="1428750" cy="523875"/>
          </a:xfrm>
          <a:prstGeom prst="rect">
            <a:avLst/>
          </a:prstGeom>
          <a:noFill/>
          <a:ln w="9525">
            <a:noFill/>
            <a:miter lim="800000"/>
            <a:headEnd/>
            <a:tailEnd/>
          </a:ln>
        </p:spPr>
        <p:txBody>
          <a:bodyPr wrap="square">
            <a:spAutoFit/>
          </a:bodyPr>
          <a:lstStyle/>
          <a:p>
            <a:pPr algn="ctr">
              <a:spcBef>
                <a:spcPct val="50000"/>
              </a:spcBef>
            </a:pPr>
            <a:r>
              <a:rPr lang="en-US" sz="1400" b="1" dirty="0" smtClean="0">
                <a:solidFill>
                  <a:schemeClr val="hlink"/>
                </a:solidFill>
              </a:rPr>
              <a:t>October 20</a:t>
            </a:r>
            <a:r>
              <a:rPr lang="en-US" sz="1400" b="1" baseline="30000" dirty="0" smtClean="0">
                <a:solidFill>
                  <a:schemeClr val="hlink"/>
                </a:solidFill>
              </a:rPr>
              <a:t>th</a:t>
            </a:r>
            <a:r>
              <a:rPr lang="en-US" sz="1400" b="1" baseline="30000" dirty="0">
                <a:solidFill>
                  <a:schemeClr val="hlink"/>
                </a:solidFill>
              </a:rPr>
              <a:t/>
            </a:r>
            <a:br>
              <a:rPr lang="en-US" sz="1400" b="1" baseline="30000" dirty="0">
                <a:solidFill>
                  <a:schemeClr val="hlink"/>
                </a:solidFill>
              </a:rPr>
            </a:br>
            <a:r>
              <a:rPr lang="en-US" sz="1400" b="1" dirty="0">
                <a:solidFill>
                  <a:schemeClr val="hlink"/>
                </a:solidFill>
              </a:rPr>
              <a:t>at </a:t>
            </a:r>
            <a:r>
              <a:rPr lang="en-US" sz="1400" b="1" dirty="0" smtClean="0">
                <a:solidFill>
                  <a:schemeClr val="hlink"/>
                </a:solidFill>
              </a:rPr>
              <a:t>8:00 </a:t>
            </a:r>
            <a:r>
              <a:rPr lang="en-US" sz="1400" b="1" dirty="0">
                <a:solidFill>
                  <a:schemeClr val="hlink"/>
                </a:solidFill>
              </a:rPr>
              <a:t>p.m.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57200" y="92075"/>
            <a:ext cx="2132013" cy="522288"/>
          </a:xfrm>
          <a:prstGeom prst="rect">
            <a:avLst/>
          </a:prstGeom>
          <a:noFill/>
          <a:ln w="9525">
            <a:noFill/>
            <a:miter lim="800000"/>
            <a:headEnd/>
            <a:tailEnd/>
          </a:ln>
        </p:spPr>
        <p:txBody>
          <a:bodyPr wrap="none">
            <a:spAutoFit/>
          </a:bodyPr>
          <a:lstStyle/>
          <a:p>
            <a:r>
              <a:rPr lang="en-US" sz="2800" b="1" dirty="0">
                <a:solidFill>
                  <a:srgbClr val="33CC33"/>
                </a:solidFill>
                <a:latin typeface="OCR A Extended" pitchFamily="50" charset="0"/>
              </a:rPr>
              <a:t>Questions</a:t>
            </a:r>
          </a:p>
        </p:txBody>
      </p:sp>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p:spPr>
        <p:txBody>
          <a:bodyPr>
            <a:spAutoFit/>
          </a:bodyPr>
          <a:lstStyle/>
          <a:p>
            <a:pPr algn="ctr"/>
            <a:r>
              <a:rPr lang="en-US" sz="10600" b="1" dirty="0">
                <a:solidFill>
                  <a:srgbClr val="FFFF66"/>
                </a:solidFill>
                <a:latin typeface="OCR A Extended" pitchFamily="50" charset="0"/>
              </a:rPr>
              <a:t>Questions</a:t>
            </a:r>
          </a:p>
          <a:p>
            <a:pPr algn="ctr"/>
            <a:r>
              <a:rPr lang="en-US" sz="10600" b="1" dirty="0">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p:spPr>
        <p:txBody>
          <a:bodyPr>
            <a:spAutoFit/>
          </a:bodyPr>
          <a:lstStyle/>
          <a:p>
            <a:pPr algn="ctr"/>
            <a:r>
              <a:rPr lang="en-US" sz="3600" b="1" dirty="0">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7"/>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dirty="0">
              <a:solidFill>
                <a:srgbClr val="FF0000"/>
              </a:solidFill>
              <a:latin typeface="OCR A Extended" pitchFamily="50" charset="0"/>
            </a:endParaRPr>
          </a:p>
          <a:p>
            <a:pPr algn="ctr"/>
            <a:r>
              <a:rPr lang="en-US" sz="3200" b="1" dirty="0">
                <a:solidFill>
                  <a:srgbClr val="FF0000"/>
                </a:solidFill>
                <a:latin typeface="OCR A Extended" pitchFamily="50" charset="0"/>
              </a:rPr>
              <a:t>Please remember, </a:t>
            </a:r>
            <a:r>
              <a:rPr lang="en-US" sz="3200" b="1" u="sng" dirty="0">
                <a:solidFill>
                  <a:srgbClr val="FF0000"/>
                </a:solidFill>
                <a:latin typeface="OCR A Extended" pitchFamily="50" charset="0"/>
              </a:rPr>
              <a:t>Safety First!</a:t>
            </a:r>
          </a:p>
          <a:p>
            <a:endParaRPr lang="en-US" sz="3200" b="1" dirty="0">
              <a:solidFill>
                <a:srgbClr val="FF0000"/>
              </a:solidFill>
              <a:latin typeface="OCR A Extended" pitchFamily="50" charset="0"/>
            </a:endParaRPr>
          </a:p>
          <a:p>
            <a:r>
              <a:rPr lang="en-US" sz="2400" b="1" dirty="0">
                <a:solidFill>
                  <a:srgbClr val="FF0000"/>
                </a:solidFill>
                <a:latin typeface="OCR A Extended" pitchFamily="50" charset="0"/>
              </a:rPr>
              <a:t>Please do not run or horseplay around the water fountains and telescopes.</a:t>
            </a:r>
          </a:p>
        </p:txBody>
      </p:sp>
      <p:sp>
        <p:nvSpPr>
          <p:cNvPr id="60422" name="Text Box 6"/>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dirty="0">
              <a:solidFill>
                <a:srgbClr val="FFFF00"/>
              </a:solidFill>
              <a:latin typeface="OCR A Extended" pitchFamily="50" charset="0"/>
            </a:endParaRPr>
          </a:p>
          <a:p>
            <a:pPr algn="ctr"/>
            <a:r>
              <a:rPr lang="en-US" sz="3200" b="1" dirty="0">
                <a:solidFill>
                  <a:srgbClr val="FFFF00"/>
                </a:solidFill>
                <a:latin typeface="OCR A Extended" pitchFamily="50" charset="0"/>
              </a:rPr>
              <a:t>Please remember, </a:t>
            </a:r>
            <a:r>
              <a:rPr lang="en-US" sz="3200" b="1" u="sng" dirty="0">
                <a:solidFill>
                  <a:srgbClr val="FFFF00"/>
                </a:solidFill>
                <a:latin typeface="OCR A Extended" pitchFamily="50" charset="0"/>
              </a:rPr>
              <a:t>Safety First!</a:t>
            </a:r>
          </a:p>
          <a:p>
            <a:endParaRPr lang="en-US" sz="3200" b="1" dirty="0">
              <a:solidFill>
                <a:srgbClr val="FFFF00"/>
              </a:solidFill>
              <a:latin typeface="OCR A Extended" pitchFamily="50" charset="0"/>
            </a:endParaRPr>
          </a:p>
          <a:p>
            <a:r>
              <a:rPr lang="en-US" sz="2400" b="1" dirty="0">
                <a:solidFill>
                  <a:srgbClr val="FFFF00"/>
                </a:solidFill>
                <a:latin typeface="OCR A Extended" pitchFamily="50" charset="0"/>
              </a:rPr>
              <a:t>Please do not run or horseplay around the water fountains and telescopes.</a:t>
            </a:r>
          </a:p>
        </p:txBody>
      </p:sp>
      <p:sp>
        <p:nvSpPr>
          <p:cNvPr id="60418" name="Text Box 2"/>
          <p:cNvSpPr txBox="1">
            <a:spLocks noChangeArrowheads="1"/>
          </p:cNvSpPr>
          <p:nvPr/>
        </p:nvSpPr>
        <p:spPr bwMode="auto">
          <a:xfrm>
            <a:off x="457200" y="92075"/>
            <a:ext cx="3382963" cy="579438"/>
          </a:xfrm>
          <a:prstGeom prst="rect">
            <a:avLst/>
          </a:prstGeom>
          <a:noFill/>
          <a:ln w="9525">
            <a:noFill/>
            <a:miter lim="800000"/>
            <a:headEnd/>
            <a:tailEnd/>
          </a:ln>
        </p:spPr>
        <p:txBody>
          <a:bodyPr wrap="none">
            <a:spAutoFit/>
          </a:bodyPr>
          <a:lstStyle/>
          <a:p>
            <a:r>
              <a:rPr lang="en-US" sz="3200" b="1" dirty="0">
                <a:solidFill>
                  <a:srgbClr val="33CC33"/>
                </a:solidFill>
                <a:latin typeface="OCR A Extended" pitchFamily="50" charset="0"/>
              </a:rPr>
              <a:t>Safety First!</a:t>
            </a:r>
          </a:p>
        </p:txBody>
      </p:sp>
      <p:sp>
        <p:nvSpPr>
          <p:cNvPr id="60420" name="Text Box 4"/>
          <p:cNvSpPr txBox="1">
            <a:spLocks noChangeArrowheads="1"/>
          </p:cNvSpPr>
          <p:nvPr/>
        </p:nvSpPr>
        <p:spPr bwMode="auto">
          <a:xfrm>
            <a:off x="596900" y="1527175"/>
            <a:ext cx="8180388" cy="457200"/>
          </a:xfrm>
          <a:prstGeom prst="rect">
            <a:avLst/>
          </a:prstGeom>
          <a:noFill/>
          <a:ln w="9525">
            <a:noFill/>
            <a:miter lim="800000"/>
            <a:headEnd/>
            <a:tailEnd/>
          </a:ln>
        </p:spPr>
        <p:txBody>
          <a:bodyPr>
            <a:spAutoFit/>
          </a:bodyPr>
          <a:lstStyle/>
          <a:p>
            <a:r>
              <a:rPr lang="en-US" sz="2400" b="1" dirty="0">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anim calcmode="discrete" valueType="clr">
                                      <p:cBhvr override="childStyle">
                                        <p:cTn id="7" dur="80"/>
                                        <p:tgtEl>
                                          <p:spTgt spid="604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18"/>
                                        </p:tgtEl>
                                        <p:attrNameLst>
                                          <p:attrName>fillcolor</p:attrName>
                                        </p:attrNameLst>
                                      </p:cBhvr>
                                      <p:tavLst>
                                        <p:tav tm="0">
                                          <p:val>
                                            <p:clrVal>
                                              <a:schemeClr val="accent2"/>
                                            </p:clrVal>
                                          </p:val>
                                        </p:tav>
                                        <p:tav tm="50000">
                                          <p:val>
                                            <p:clrVal>
                                              <a:schemeClr val="hlink"/>
                                            </p:clrVal>
                                          </p:val>
                                        </p:tav>
                                      </p:tavLst>
                                    </p:anim>
                                    <p:set>
                                      <p:cBhvr>
                                        <p:cTn id="9" dur="80"/>
                                        <p:tgtEl>
                                          <p:spTgt spid="60418"/>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60420"/>
                                        </p:tgtEl>
                                        <p:attrNameLst>
                                          <p:attrName>style.visibility</p:attrName>
                                        </p:attrNameLst>
                                      </p:cBhvr>
                                      <p:to>
                                        <p:strVal val="visible"/>
                                      </p:to>
                                    </p:set>
                                    <p:anim calcmode="discrete" valueType="clr">
                                      <p:cBhvr override="childStyle">
                                        <p:cTn id="13" dur="80"/>
                                        <p:tgtEl>
                                          <p:spTgt spid="6042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0420"/>
                                        </p:tgtEl>
                                        <p:attrNameLst>
                                          <p:attrName>fillcolor</p:attrName>
                                        </p:attrNameLst>
                                      </p:cBhvr>
                                      <p:tavLst>
                                        <p:tav tm="0">
                                          <p:val>
                                            <p:clrVal>
                                              <a:schemeClr val="accent2"/>
                                            </p:clrVal>
                                          </p:val>
                                        </p:tav>
                                        <p:tav tm="50000">
                                          <p:val>
                                            <p:clrVal>
                                              <a:schemeClr val="hlink"/>
                                            </p:clrVal>
                                          </p:val>
                                        </p:tav>
                                      </p:tavLst>
                                    </p:anim>
                                    <p:set>
                                      <p:cBhvr>
                                        <p:cTn id="15" dur="80"/>
                                        <p:tgtEl>
                                          <p:spTgt spid="6042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60422"/>
                                        </p:tgtEl>
                                        <p:attrNameLst>
                                          <p:attrName>style.visibility</p:attrName>
                                        </p:attrNameLst>
                                      </p:cBhvr>
                                      <p:to>
                                        <p:strVal val="visible"/>
                                      </p:to>
                                    </p:set>
                                    <p:anim calcmode="discrete" valueType="clr">
                                      <p:cBhvr override="childStyle">
                                        <p:cTn id="19" dur="80"/>
                                        <p:tgtEl>
                                          <p:spTgt spid="6042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0422"/>
                                        </p:tgtEl>
                                        <p:attrNameLst>
                                          <p:attrName>fillcolor</p:attrName>
                                        </p:attrNameLst>
                                      </p:cBhvr>
                                      <p:tavLst>
                                        <p:tav tm="0">
                                          <p:val>
                                            <p:clrVal>
                                              <a:schemeClr val="accent2"/>
                                            </p:clrVal>
                                          </p:val>
                                        </p:tav>
                                        <p:tav tm="50000">
                                          <p:val>
                                            <p:clrVal>
                                              <a:schemeClr val="hlink"/>
                                            </p:clrVal>
                                          </p:val>
                                        </p:tav>
                                      </p:tavLst>
                                    </p:anim>
                                    <p:set>
                                      <p:cBhvr>
                                        <p:cTn id="21" dur="80"/>
                                        <p:tgtEl>
                                          <p:spTgt spid="60422"/>
                                        </p:tgtEl>
                                        <p:attrNameLst>
                                          <p:attrName>fill.type</p:attrName>
                                        </p:attrNameLst>
                                      </p:cBhvr>
                                      <p:to>
                                        <p:strVal val="solid"/>
                                      </p:to>
                                    </p:set>
                                  </p:childTnLst>
                                </p:cTn>
                              </p:par>
                            </p:childTnLst>
                          </p:cTn>
                        </p:par>
                        <p:par>
                          <p:cTn id="22" fill="hold">
                            <p:stCondLst>
                              <p:cond delay="7320"/>
                            </p:stCondLst>
                            <p:childTnLst>
                              <p:par>
                                <p:cTn id="23" presetID="1" presetClass="entr" presetSubtype="0" fill="hold" grpId="0" nodeType="afterEffect">
                                  <p:stCondLst>
                                    <p:cond delay="0"/>
                                  </p:stCondLst>
                                  <p:childTnLst>
                                    <p:set>
                                      <p:cBhvr>
                                        <p:cTn id="24" dur="1" fill="hold">
                                          <p:stCondLst>
                                            <p:cond delay="0"/>
                                          </p:stCondLst>
                                        </p:cTn>
                                        <p:tgtEl>
                                          <p:spTgt spid="60423"/>
                                        </p:tgtEl>
                                        <p:attrNameLst>
                                          <p:attrName>style.visibility</p:attrName>
                                        </p:attrNameLst>
                                      </p:cBhvr>
                                      <p:to>
                                        <p:strVal val="visible"/>
                                      </p:to>
                                    </p:set>
                                  </p:childTnLst>
                                </p:cTn>
                              </p:par>
                            </p:childTnLst>
                          </p:cTn>
                        </p:par>
                        <p:par>
                          <p:cTn id="25" fill="hold">
                            <p:stCondLst>
                              <p:cond delay="732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604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2" grpId="0"/>
      <p:bldP spid="60422" grpId="1"/>
      <p:bldP spid="60418" grpId="0"/>
      <p:bldP spid="60420"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wilight">
  <a:themeElements>
    <a:clrScheme name="Twilight">
      <a:dk1>
        <a:sysClr val="windowText" lastClr="000000"/>
      </a:dk1>
      <a:lt1>
        <a:sysClr val="window" lastClr="FFFFFF"/>
      </a:lt1>
      <a:dk2>
        <a:srgbClr val="461455"/>
      </a:dk2>
      <a:lt2>
        <a:srgbClr val="FFFFD2"/>
      </a:lt2>
      <a:accent1>
        <a:srgbClr val="B94B2D"/>
      </a:accent1>
      <a:accent2>
        <a:srgbClr val="B95F91"/>
      </a:accent2>
      <a:accent3>
        <a:srgbClr val="C8AF3C"/>
      </a:accent3>
      <a:accent4>
        <a:srgbClr val="78AA64"/>
      </a:accent4>
      <a:accent5>
        <a:srgbClr val="8264AA"/>
      </a:accent5>
      <a:accent6>
        <a:srgbClr val="D29B46"/>
      </a:accent6>
      <a:hlink>
        <a:srgbClr val="0000FF"/>
      </a:hlink>
      <a:folHlink>
        <a:srgbClr val="800080"/>
      </a:folHlink>
    </a:clrScheme>
    <a:fontScheme name="Twilight">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wilight">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0" t="100000" r="5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0" t="100000" r="50000" b="10000"/>
          </a:path>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75000"/>
                <a:satMod val="105000"/>
              </a:schemeClr>
              <a:schemeClr val="phClr">
                <a:tint val="90000"/>
                <a:satMod val="200000"/>
              </a:schemeClr>
            </a:duotone>
          </a:blip>
          <a:tile tx="0" ty="0" sx="120000" sy="12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1946</TotalTime>
  <Words>1227</Words>
  <Application>Microsoft Office PowerPoint</Application>
  <PresentationFormat>On-screen Show (4:3)</PresentationFormat>
  <Paragraphs>233</Paragraphs>
  <Slides>32</Slides>
  <Notes>18</Notes>
  <HiddenSlides>0</HiddenSlides>
  <MMClips>5</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35" baseType="lpstr">
      <vt:lpstr>Default Design</vt:lpstr>
      <vt:lpstr>Twilight</vt:lpstr>
      <vt:lpstr>Image</vt:lpstr>
      <vt:lpstr>Slide 1</vt:lpstr>
      <vt:lpstr>The Back Bay Amateur Astronomers</vt:lpstr>
      <vt:lpstr>Your “Solar System Ambassadors”</vt:lpstr>
      <vt:lpstr>Slide 4</vt:lpstr>
      <vt:lpstr>Slide 5</vt:lpstr>
      <vt:lpstr>Slide 6</vt:lpstr>
      <vt:lpstr>What is a Planet? – Official Definition</vt:lpstr>
      <vt:lpstr>Two types of planets </vt:lpstr>
      <vt:lpstr>Two types of planets </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TONIGHT’S SKY</vt:lpstr>
      <vt:lpstr>Slide 31</vt:lpstr>
      <vt:lpstr>Slide 32</vt:lpstr>
    </vt:vector>
  </TitlesOfParts>
  <Company>HCAdvantage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GardenStars</dc:title>
  <dc:creator>Kevin Weiner</dc:creator>
  <cp:lastModifiedBy>Kevin Weiner</cp:lastModifiedBy>
  <cp:revision>137</cp:revision>
  <dcterms:created xsi:type="dcterms:W3CDTF">2005-06-18T18:37:40Z</dcterms:created>
  <dcterms:modified xsi:type="dcterms:W3CDTF">2008-09-30T01:34:32Z</dcterms:modified>
</cp:coreProperties>
</file>