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5"/>
  </p:notesMasterIdLst>
  <p:handoutMasterIdLst>
    <p:handoutMasterId r:id="rId66"/>
  </p:handoutMasterIdLst>
  <p:sldIdLst>
    <p:sldId id="285" r:id="rId2"/>
    <p:sldId id="256" r:id="rId3"/>
    <p:sldId id="287" r:id="rId4"/>
    <p:sldId id="290" r:id="rId5"/>
    <p:sldId id="291" r:id="rId6"/>
    <p:sldId id="257" r:id="rId7"/>
    <p:sldId id="316" r:id="rId8"/>
    <p:sldId id="317" r:id="rId9"/>
    <p:sldId id="258" r:id="rId10"/>
    <p:sldId id="260" r:id="rId11"/>
    <p:sldId id="261" r:id="rId12"/>
    <p:sldId id="262" r:id="rId13"/>
    <p:sldId id="263" r:id="rId14"/>
    <p:sldId id="264" r:id="rId15"/>
    <p:sldId id="266" r:id="rId16"/>
    <p:sldId id="265" r:id="rId17"/>
    <p:sldId id="272" r:id="rId18"/>
    <p:sldId id="267" r:id="rId19"/>
    <p:sldId id="268" r:id="rId20"/>
    <p:sldId id="269" r:id="rId21"/>
    <p:sldId id="270" r:id="rId22"/>
    <p:sldId id="271" r:id="rId23"/>
    <p:sldId id="315" r:id="rId24"/>
    <p:sldId id="273" r:id="rId25"/>
    <p:sldId id="292" r:id="rId26"/>
    <p:sldId id="275" r:id="rId27"/>
    <p:sldId id="293" r:id="rId28"/>
    <p:sldId id="294" r:id="rId29"/>
    <p:sldId id="295" r:id="rId30"/>
    <p:sldId id="296" r:id="rId31"/>
    <p:sldId id="328" r:id="rId32"/>
    <p:sldId id="277" r:id="rId33"/>
    <p:sldId id="278" r:id="rId34"/>
    <p:sldId id="279" r:id="rId35"/>
    <p:sldId id="280" r:id="rId36"/>
    <p:sldId id="281" r:id="rId37"/>
    <p:sldId id="283" r:id="rId38"/>
    <p:sldId id="303" r:id="rId39"/>
    <p:sldId id="282" r:id="rId40"/>
    <p:sldId id="307" r:id="rId41"/>
    <p:sldId id="305" r:id="rId42"/>
    <p:sldId id="306" r:id="rId43"/>
    <p:sldId id="312" r:id="rId44"/>
    <p:sldId id="297" r:id="rId45"/>
    <p:sldId id="308" r:id="rId46"/>
    <p:sldId id="319" r:id="rId47"/>
    <p:sldId id="324" r:id="rId48"/>
    <p:sldId id="320" r:id="rId49"/>
    <p:sldId id="309" r:id="rId50"/>
    <p:sldId id="321" r:id="rId51"/>
    <p:sldId id="325" r:id="rId52"/>
    <p:sldId id="322" r:id="rId53"/>
    <p:sldId id="326" r:id="rId54"/>
    <p:sldId id="323" r:id="rId55"/>
    <p:sldId id="298" r:id="rId56"/>
    <p:sldId id="299" r:id="rId57"/>
    <p:sldId id="310" r:id="rId58"/>
    <p:sldId id="300" r:id="rId59"/>
    <p:sldId id="327" r:id="rId60"/>
    <p:sldId id="313" r:id="rId61"/>
    <p:sldId id="301" r:id="rId62"/>
    <p:sldId id="329" r:id="rId63"/>
    <p:sldId id="318" r:id="rId64"/>
  </p:sldIdLst>
  <p:sldSz cx="9144000" cy="6858000" type="screen4x3"/>
  <p:notesSz cx="6858000" cy="9144000"/>
  <p:defaultTextStyle>
    <a:defPPr>
      <a:defRPr lang="en-US"/>
    </a:defPPr>
    <a:lvl1pPr algn="l" rtl="0" eaLnBrk="0" fontAlgn="base" hangingPunct="0">
      <a:spcBef>
        <a:spcPct val="0"/>
      </a:spcBef>
      <a:spcAft>
        <a:spcPct val="0"/>
      </a:spcAft>
      <a:defRPr sz="3200"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sz="3200"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sz="3200"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sz="3200"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sz="3200" kern="1200">
        <a:solidFill>
          <a:schemeClr val="tx1"/>
        </a:solidFill>
        <a:latin typeface="Verdana" pitchFamily="34" charset="0"/>
        <a:ea typeface="+mn-ea"/>
        <a:cs typeface="+mn-cs"/>
      </a:defRPr>
    </a:lvl5pPr>
    <a:lvl6pPr marL="2286000" algn="l" defTabSz="914400" rtl="0" eaLnBrk="1" latinLnBrk="0" hangingPunct="1">
      <a:defRPr sz="3200" kern="1200">
        <a:solidFill>
          <a:schemeClr val="tx1"/>
        </a:solidFill>
        <a:latin typeface="Verdana" pitchFamily="34" charset="0"/>
        <a:ea typeface="+mn-ea"/>
        <a:cs typeface="+mn-cs"/>
      </a:defRPr>
    </a:lvl6pPr>
    <a:lvl7pPr marL="2743200" algn="l" defTabSz="914400" rtl="0" eaLnBrk="1" latinLnBrk="0" hangingPunct="1">
      <a:defRPr sz="3200" kern="1200">
        <a:solidFill>
          <a:schemeClr val="tx1"/>
        </a:solidFill>
        <a:latin typeface="Verdana" pitchFamily="34" charset="0"/>
        <a:ea typeface="+mn-ea"/>
        <a:cs typeface="+mn-cs"/>
      </a:defRPr>
    </a:lvl7pPr>
    <a:lvl8pPr marL="3200400" algn="l" defTabSz="914400" rtl="0" eaLnBrk="1" latinLnBrk="0" hangingPunct="1">
      <a:defRPr sz="3200" kern="1200">
        <a:solidFill>
          <a:schemeClr val="tx1"/>
        </a:solidFill>
        <a:latin typeface="Verdana" pitchFamily="34" charset="0"/>
        <a:ea typeface="+mn-ea"/>
        <a:cs typeface="+mn-cs"/>
      </a:defRPr>
    </a:lvl8pPr>
    <a:lvl9pPr marL="3657600" algn="l" defTabSz="914400" rtl="0" eaLnBrk="1" latinLnBrk="0" hangingPunct="1">
      <a:defRPr sz="3200"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showPr>
  <p:clrMru>
    <a:srgbClr val="FFFF00"/>
    <a:srgbClr val="FF9900"/>
    <a:srgbClr val="FF7C80"/>
    <a:srgbClr val="CC3300"/>
    <a:srgbClr val="312D2E"/>
    <a:srgbClr val="373334"/>
    <a:srgbClr val="514B4D"/>
    <a:srgbClr val="000A1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655" autoAdjust="0"/>
    <p:restoredTop sz="94595" autoAdjust="0"/>
  </p:normalViewPr>
  <p:slideViewPr>
    <p:cSldViewPr>
      <p:cViewPr varScale="1">
        <p:scale>
          <a:sx n="69" d="100"/>
          <a:sy n="69" d="100"/>
        </p:scale>
        <p:origin x="-898"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2"/>
    </p:cViewPr>
  </p:sorterViewPr>
  <p:notesViewPr>
    <p:cSldViewPr>
      <p:cViewPr varScale="1">
        <p:scale>
          <a:sx n="36" d="100"/>
          <a:sy n="36" d="100"/>
        </p:scale>
        <p:origin x="-1347" y="-86"/>
      </p:cViewPr>
      <p:guideLst>
        <p:guide orient="horz" pos="2160"/>
        <p:guide pos="288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0.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defRPr sz="1000" i="1">
                <a:latin typeface="Times New Roman" pitchFamily="18" charset="0"/>
              </a:defRPr>
            </a:lvl1pPr>
          </a:lstStyle>
          <a:p>
            <a:endParaRPr 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a:defRPr sz="1000" i="1">
                <a:latin typeface="Times New Roman" pitchFamily="18" charset="0"/>
              </a:defRPr>
            </a:lvl1pPr>
          </a:lstStyle>
          <a:p>
            <a:endParaRPr lang="en-US"/>
          </a:p>
        </p:txBody>
      </p:sp>
      <p:sp>
        <p:nvSpPr>
          <p:cNvPr id="2052" name="Rectangle 4"/>
          <p:cNvSpPr>
            <a:spLocks noRo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defRPr sz="1000" i="1">
                <a:latin typeface="Times New Roman" pitchFamily="18" charset="0"/>
              </a:defRPr>
            </a:lvl1pPr>
          </a:lstStyle>
          <a:p>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a:defRPr sz="1000" i="1">
                <a:latin typeface="Times New Roman" pitchFamily="18" charset="0"/>
              </a:defRPr>
            </a:lvl1pPr>
          </a:lstStyle>
          <a:p>
            <a:fld id="{DFCE447A-63B2-435F-905B-43A18C84DC24}"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F697A8-3380-4DA2-AC30-E42CBC0F64D6}" type="slidenum">
              <a:rPr lang="en-US"/>
              <a:pPr/>
              <a:t>2</a:t>
            </a:fld>
            <a:endParaRPr lang="en-US"/>
          </a:p>
        </p:txBody>
      </p:sp>
      <p:sp>
        <p:nvSpPr>
          <p:cNvPr id="4098" name="Rectangle 2"/>
          <p:cNvSpPr>
            <a:spLocks noRot="1" noChangeArrowheads="1" noTextEdit="1"/>
          </p:cNvSpPr>
          <p:nvPr>
            <p:ph type="sldImg"/>
          </p:nvPr>
        </p:nvSpPr>
        <p:spPr>
          <a:xfrm>
            <a:off x="1150938" y="692150"/>
            <a:ext cx="4556125" cy="3416300"/>
          </a:xfrm>
          <a:ln cap="flat"/>
        </p:spPr>
      </p:sp>
      <p:sp>
        <p:nvSpPr>
          <p:cNvPr id="4099"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0D8199-4ED6-460D-A744-2E4FDB7833B7}" type="slidenum">
              <a:rPr lang="en-US"/>
              <a:pPr/>
              <a:t>21</a:t>
            </a:fld>
            <a:endParaRPr lang="en-US"/>
          </a:p>
        </p:txBody>
      </p:sp>
      <p:sp>
        <p:nvSpPr>
          <p:cNvPr id="25602" name="Rectangle 2"/>
          <p:cNvSpPr>
            <a:spLocks noRot="1" noChangeArrowheads="1" noTextEdit="1"/>
          </p:cNvSpPr>
          <p:nvPr>
            <p:ph type="sldImg"/>
          </p:nvPr>
        </p:nvSpPr>
        <p:spPr>
          <a:xfrm>
            <a:off x="1150938" y="692150"/>
            <a:ext cx="4556125" cy="3416300"/>
          </a:xfrm>
          <a:ln/>
        </p:spPr>
      </p:sp>
      <p:sp>
        <p:nvSpPr>
          <p:cNvPr id="25603" name="Rectangle 3"/>
          <p:cNvSpPr>
            <a:spLocks noGrp="1" noChangeArrowheads="1"/>
          </p:cNvSpPr>
          <p:nvPr>
            <p:ph type="body" idx="1"/>
          </p:nvPr>
        </p:nvSpPr>
        <p:spPr/>
        <p:txBody>
          <a:bodyPr/>
          <a:lstStyle/>
          <a:p>
            <a:r>
              <a:rPr lang="en-US"/>
              <a:t>M31, a galaxy similar in size and shape to opur own Milky Way Galaxy, but even larger, with more stars.</a:t>
            </a:r>
          </a:p>
          <a:p>
            <a:r>
              <a:rPr lang="en-US"/>
              <a:t>The stars and star clusters we see in the night sky are in our own Milky Way Galaxy.  When we look beyond our galaxy, we see thousands of other galaxies, farther and farther away.</a:t>
            </a:r>
          </a:p>
          <a:p>
            <a:r>
              <a:rPr lang="en-US"/>
              <a:t>Andromeda is in the “Local Group” of nearby galaxies, within a few million light-years distance.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85020A-4009-4C1B-87B1-73414BDA52D0}" type="slidenum">
              <a:rPr lang="en-US"/>
              <a:pPr/>
              <a:t>22</a:t>
            </a:fld>
            <a:endParaRPr lang="en-US"/>
          </a:p>
        </p:txBody>
      </p:sp>
      <p:sp>
        <p:nvSpPr>
          <p:cNvPr id="24578" name="Rectangle 2"/>
          <p:cNvSpPr>
            <a:spLocks noRot="1" noChangeArrowheads="1" noTextEdit="1"/>
          </p:cNvSpPr>
          <p:nvPr>
            <p:ph type="sldImg"/>
          </p:nvPr>
        </p:nvSpPr>
        <p:spPr>
          <a:xfrm>
            <a:off x="1150938" y="692150"/>
            <a:ext cx="4556125" cy="3416300"/>
          </a:xfrm>
          <a:ln/>
        </p:spPr>
      </p:sp>
      <p:sp>
        <p:nvSpPr>
          <p:cNvPr id="24579" name="Rectangle 3"/>
          <p:cNvSpPr>
            <a:spLocks noGrp="1" noChangeArrowheads="1"/>
          </p:cNvSpPr>
          <p:nvPr>
            <p:ph type="body" idx="1"/>
          </p:nvPr>
        </p:nvSpPr>
        <p:spPr/>
        <p:txBody>
          <a:bodyPr/>
          <a:lstStyle/>
          <a:p>
            <a:r>
              <a:rPr lang="en-US"/>
              <a:t>NGC 6946, Approx. 10 million LY away, in the direction of the constellation Cepheus, the King.  This is a galaxy out beyond our own Milky Way Galaxy, 4 times as far as the Andromeda Galaxy, on the previous slide.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082652-DC75-4BA1-8700-06D28E81680B}" type="slidenum">
              <a:rPr lang="en-US"/>
              <a:pPr/>
              <a:t>42</a:t>
            </a:fld>
            <a:endParaRPr lang="en-US"/>
          </a:p>
        </p:txBody>
      </p:sp>
      <p:sp>
        <p:nvSpPr>
          <p:cNvPr id="76802" name="Rectangle 2"/>
          <p:cNvSpPr>
            <a:spLocks noRot="1" noChangeArrowheads="1" noTextEdit="1"/>
          </p:cNvSpPr>
          <p:nvPr>
            <p:ph type="sldImg"/>
          </p:nvPr>
        </p:nvSpPr>
        <p:spPr>
          <a:xfrm>
            <a:off x="1150938" y="692150"/>
            <a:ext cx="4556125" cy="3416300"/>
          </a:xfrm>
          <a:ln/>
        </p:spPr>
      </p:sp>
      <p:sp>
        <p:nvSpPr>
          <p:cNvPr id="76803" name="Rectangle 3"/>
          <p:cNvSpPr>
            <a:spLocks noGrp="1" noChangeArrowheads="1"/>
          </p:cNvSpPr>
          <p:nvPr>
            <p:ph type="body" idx="1"/>
          </p:nvPr>
        </p:nvSpPr>
        <p:spPr/>
        <p:txBody>
          <a:bodyPr/>
          <a:lstStyle/>
          <a:p>
            <a:r>
              <a:rPr lang="en-US"/>
              <a:t>The Great Orion Nebula, the “fuzzy star” in the “sword” of Orion the Hunter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2530" name="Group 2"/>
          <p:cNvGrpSpPr>
            <a:grpSpLocks/>
          </p:cNvGrpSpPr>
          <p:nvPr/>
        </p:nvGrpSpPr>
        <p:grpSpPr bwMode="auto">
          <a:xfrm>
            <a:off x="0" y="0"/>
            <a:ext cx="9148763" cy="6851650"/>
            <a:chOff x="1" y="0"/>
            <a:chExt cx="5763" cy="4316"/>
          </a:xfrm>
        </p:grpSpPr>
        <p:sp>
          <p:nvSpPr>
            <p:cNvPr id="22531"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32"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33"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22534" name="Group 6"/>
            <p:cNvGrpSpPr>
              <a:grpSpLocks/>
            </p:cNvGrpSpPr>
            <p:nvPr/>
          </p:nvGrpSpPr>
          <p:grpSpPr bwMode="auto">
            <a:xfrm>
              <a:off x="288" y="0"/>
              <a:ext cx="5098" cy="4316"/>
              <a:chOff x="288" y="0"/>
              <a:chExt cx="5098" cy="4316"/>
            </a:xfrm>
          </p:grpSpPr>
          <p:sp>
            <p:nvSpPr>
              <p:cNvPr id="22535"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6"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7"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8"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39"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0"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1"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2"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3"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4"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5"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6"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2547"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22548"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49"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2550"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2551"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22552"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22553"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2554"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22555"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22556"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22557"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22558"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22559" name="Group 31"/>
            <p:cNvGrpSpPr>
              <a:grpSpLocks/>
            </p:cNvGrpSpPr>
            <p:nvPr/>
          </p:nvGrpSpPr>
          <p:grpSpPr bwMode="auto">
            <a:xfrm>
              <a:off x="1" y="392"/>
              <a:ext cx="5758" cy="1571"/>
              <a:chOff x="1" y="392"/>
              <a:chExt cx="5758" cy="1571"/>
            </a:xfrm>
          </p:grpSpPr>
          <p:sp>
            <p:nvSpPr>
              <p:cNvPr id="22560"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22561"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22562"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22563"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22564"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22565"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22566"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22567" name="Rectangle 39"/>
          <p:cNvSpPr>
            <a:spLocks noGrp="1" noChangeArrowheads="1"/>
          </p:cNvSpPr>
          <p:nvPr>
            <p:ph type="ctrTitle" sz="quarter"/>
          </p:nvPr>
        </p:nvSpPr>
        <p:spPr>
          <a:xfrm>
            <a:off x="685800" y="1692275"/>
            <a:ext cx="7772400" cy="1736725"/>
          </a:xfrm>
        </p:spPr>
        <p:txBody>
          <a:bodyPr anchor="b"/>
          <a:lstStyle>
            <a:lvl1pPr>
              <a:defRPr sz="5400"/>
            </a:lvl1pPr>
          </a:lstStyle>
          <a:p>
            <a:r>
              <a:rPr lang="en-US"/>
              <a:t>Click to edit Master title style</a:t>
            </a:r>
          </a:p>
        </p:txBody>
      </p:sp>
      <p:sp>
        <p:nvSpPr>
          <p:cNvPr id="22568" name="Rectangle 40"/>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2569" name="Rectangle 41"/>
          <p:cNvSpPr>
            <a:spLocks noGrp="1" noChangeArrowheads="1"/>
          </p:cNvSpPr>
          <p:nvPr>
            <p:ph type="dt" sz="quarter" idx="2"/>
          </p:nvPr>
        </p:nvSpPr>
        <p:spPr/>
        <p:txBody>
          <a:bodyPr/>
          <a:lstStyle>
            <a:lvl1pPr>
              <a:defRPr/>
            </a:lvl1pPr>
          </a:lstStyle>
          <a:p>
            <a:endParaRPr lang="en-US"/>
          </a:p>
        </p:txBody>
      </p:sp>
      <p:sp>
        <p:nvSpPr>
          <p:cNvPr id="22570" name="Rectangle 42"/>
          <p:cNvSpPr>
            <a:spLocks noGrp="1" noChangeArrowheads="1"/>
          </p:cNvSpPr>
          <p:nvPr>
            <p:ph type="ftr" sz="quarter" idx="3"/>
          </p:nvPr>
        </p:nvSpPr>
        <p:spPr/>
        <p:txBody>
          <a:bodyPr/>
          <a:lstStyle>
            <a:lvl1pPr>
              <a:defRPr/>
            </a:lvl1pPr>
          </a:lstStyle>
          <a:p>
            <a:endParaRPr lang="en-US"/>
          </a:p>
        </p:txBody>
      </p:sp>
      <p:sp>
        <p:nvSpPr>
          <p:cNvPr id="22571" name="Rectangle 43"/>
          <p:cNvSpPr>
            <a:spLocks noGrp="1" noChangeArrowheads="1"/>
          </p:cNvSpPr>
          <p:nvPr>
            <p:ph type="sldNum" sz="quarter" idx="4"/>
          </p:nvPr>
        </p:nvSpPr>
        <p:spPr/>
        <p:txBody>
          <a:bodyPr/>
          <a:lstStyle>
            <a:lvl1pPr>
              <a:defRPr/>
            </a:lvl1pPr>
          </a:lstStyle>
          <a:p>
            <a:fld id="{4DE2E524-0450-4CC8-ACAA-BF1E8A2DF842}" type="slidenum">
              <a:rPr lang="en-US"/>
              <a:pPr/>
              <a:t>‹#›</a:t>
            </a:fld>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922F0BA-A63D-4626-B992-232343BAD07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809F5E7-C6AD-40C6-84AB-706A3BF7CDF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24E71F5-3C63-4390-A5CD-82BB7CECEF56}"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898CC3D-0CC5-4047-BF0C-6DEA7A88EA10}"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05DF2AB-CB7D-48F6-98E1-49416879627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9942091-AAA8-4398-8C19-3F360560DCDE}"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216B71-2B9D-47D4-AF11-462FFB6E0F5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C3BB56B-E662-4210-83A3-C5E6E1CF6E7F}"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73C971A-7D6B-4CE4-A79A-D3BB79097274}"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438D829-95E1-4B5E-8043-FC38279277D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3638"/>
            <a:ext cx="2133600" cy="457200"/>
          </a:xfrm>
        </p:spPr>
        <p:txBody>
          <a:bodyPr/>
          <a:lstStyle>
            <a:lvl1pPr>
              <a:defRPr/>
            </a:lvl1pPr>
          </a:lstStyle>
          <a:p>
            <a:endParaRPr lang="en-US"/>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3638"/>
            <a:ext cx="2133600" cy="457200"/>
          </a:xfrm>
        </p:spPr>
        <p:txBody>
          <a:bodyPr/>
          <a:lstStyle>
            <a:lvl1pPr>
              <a:defRPr/>
            </a:lvl1pPr>
          </a:lstStyle>
          <a:p>
            <a:fld id="{B2FA83C3-2026-48D5-8ED9-B52452AC818C}"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3638"/>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3638"/>
            <a:ext cx="2133600" cy="457200"/>
          </a:xfrm>
        </p:spPr>
        <p:txBody>
          <a:bodyPr/>
          <a:lstStyle>
            <a:lvl1pPr>
              <a:defRPr/>
            </a:lvl1pPr>
          </a:lstStyle>
          <a:p>
            <a:fld id="{3F59FBB5-3FB5-47F0-81ED-7B303DAAB29A}"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3638"/>
            <a:ext cx="2133600" cy="457200"/>
          </a:xfrm>
        </p:spPr>
        <p:txBody>
          <a:bodyPr/>
          <a:lstStyle>
            <a:lvl1pPr>
              <a:defRPr/>
            </a:lvl1pPr>
          </a:lstStyle>
          <a:p>
            <a:endParaRPr lang="en-US"/>
          </a:p>
        </p:txBody>
      </p:sp>
      <p:sp>
        <p:nvSpPr>
          <p:cNvPr id="8" name="Footer Placeholder 7"/>
          <p:cNvSpPr>
            <a:spLocks noGrp="1"/>
          </p:cNvSpPr>
          <p:nvPr>
            <p:ph type="ftr" sz="quarter" idx="11"/>
          </p:nvPr>
        </p:nvSpPr>
        <p:spPr>
          <a:xfrm>
            <a:off x="3124200" y="6248400"/>
            <a:ext cx="2895600" cy="457200"/>
          </a:xfrm>
        </p:spPr>
        <p:txBody>
          <a:bodyPr/>
          <a:lstStyle>
            <a:lvl1pPr>
              <a:defRPr/>
            </a:lvl1pPr>
          </a:lstStyle>
          <a:p>
            <a:endParaRPr lang="en-US"/>
          </a:p>
        </p:txBody>
      </p:sp>
      <p:sp>
        <p:nvSpPr>
          <p:cNvPr id="9" name="Slide Number Placeholder 8"/>
          <p:cNvSpPr>
            <a:spLocks noGrp="1"/>
          </p:cNvSpPr>
          <p:nvPr>
            <p:ph type="sldNum" sz="quarter" idx="12"/>
          </p:nvPr>
        </p:nvSpPr>
        <p:spPr>
          <a:xfrm>
            <a:off x="6553200" y="6243638"/>
            <a:ext cx="2133600" cy="457200"/>
          </a:xfrm>
        </p:spPr>
        <p:txBody>
          <a:bodyPr/>
          <a:lstStyle>
            <a:lvl1pPr>
              <a:defRPr/>
            </a:lvl1pPr>
          </a:lstStyle>
          <a:p>
            <a:fld id="{27A3D129-FD11-4915-AFBD-75326259068E}"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3638"/>
            <a:ext cx="2133600" cy="457200"/>
          </a:xfrm>
        </p:spPr>
        <p:txBody>
          <a:bodyPr/>
          <a:lstStyle>
            <a:lvl1pPr>
              <a:defRPr/>
            </a:lvl1pPr>
          </a:lstStyle>
          <a:p>
            <a:endParaRPr lang="en-US"/>
          </a:p>
        </p:txBody>
      </p:sp>
      <p:sp>
        <p:nvSpPr>
          <p:cNvPr id="4" name="Footer Placeholder 3"/>
          <p:cNvSpPr>
            <a:spLocks noGrp="1"/>
          </p:cNvSpPr>
          <p:nvPr>
            <p:ph type="ftr" sz="quarter" idx="11"/>
          </p:nvPr>
        </p:nvSpPr>
        <p:spPr>
          <a:xfrm>
            <a:off x="3124200" y="6248400"/>
            <a:ext cx="2895600" cy="457200"/>
          </a:xfrm>
        </p:spPr>
        <p:txBody>
          <a:bodyPr/>
          <a:lstStyle>
            <a:lvl1pPr>
              <a:defRPr/>
            </a:lvl1pPr>
          </a:lstStyle>
          <a:p>
            <a:endParaRPr lang="en-US"/>
          </a:p>
        </p:txBody>
      </p:sp>
      <p:sp>
        <p:nvSpPr>
          <p:cNvPr id="5" name="Slide Number Placeholder 4"/>
          <p:cNvSpPr>
            <a:spLocks noGrp="1"/>
          </p:cNvSpPr>
          <p:nvPr>
            <p:ph type="sldNum" sz="quarter" idx="12"/>
          </p:nvPr>
        </p:nvSpPr>
        <p:spPr>
          <a:xfrm>
            <a:off x="6553200" y="6243638"/>
            <a:ext cx="2133600" cy="457200"/>
          </a:xfrm>
        </p:spPr>
        <p:txBody>
          <a:bodyPr/>
          <a:lstStyle>
            <a:lvl1pPr>
              <a:defRPr/>
            </a:lvl1pPr>
          </a:lstStyle>
          <a:p>
            <a:fld id="{96C6E7AB-E9F4-49AA-995C-EC18A36E394F}"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shade val="39216"/>
                <a:invGamma/>
              </a:schemeClr>
            </a:gs>
          </a:gsLst>
          <a:lin ang="5400000" scaled="1"/>
        </a:gradFill>
        <a:effectLst/>
      </p:bgPr>
    </p:bg>
    <p:spTree>
      <p:nvGrpSpPr>
        <p:cNvPr id="1" name=""/>
        <p:cNvGrpSpPr/>
        <p:nvPr/>
      </p:nvGrpSpPr>
      <p:grpSpPr>
        <a:xfrm>
          <a:off x="0" y="0"/>
          <a:ext cx="0" cy="0"/>
          <a:chOff x="0" y="0"/>
          <a:chExt cx="0" cy="0"/>
        </a:xfrm>
      </p:grpSpPr>
      <p:grpSp>
        <p:nvGrpSpPr>
          <p:cNvPr id="21506" name="Group 2"/>
          <p:cNvGrpSpPr>
            <a:grpSpLocks/>
          </p:cNvGrpSpPr>
          <p:nvPr/>
        </p:nvGrpSpPr>
        <p:grpSpPr bwMode="auto">
          <a:xfrm>
            <a:off x="1588" y="0"/>
            <a:ext cx="9148762" cy="6851650"/>
            <a:chOff x="1" y="0"/>
            <a:chExt cx="5763" cy="4316"/>
          </a:xfrm>
        </p:grpSpPr>
        <p:sp>
          <p:nvSpPr>
            <p:cNvPr id="21507" name="Freeform 3"/>
            <p:cNvSpPr>
              <a:spLocks/>
            </p:cNvSpPr>
            <p:nvPr/>
          </p:nvSpPr>
          <p:spPr bwMode="hidden">
            <a:xfrm>
              <a:off x="5045" y="2626"/>
              <a:ext cx="719" cy="1690"/>
            </a:xfrm>
            <a:custGeom>
              <a:avLst/>
              <a:gdLst/>
              <a:ahLst/>
              <a:cxnLst>
                <a:cxn ang="0">
                  <a:pos x="717" y="72"/>
                </a:cxn>
                <a:cxn ang="0">
                  <a:pos x="717" y="0"/>
                </a:cxn>
                <a:cxn ang="0">
                  <a:pos x="699" y="101"/>
                </a:cxn>
                <a:cxn ang="0">
                  <a:pos x="675" y="209"/>
                </a:cxn>
                <a:cxn ang="0">
                  <a:pos x="627" y="389"/>
                </a:cxn>
                <a:cxn ang="0">
                  <a:pos x="574" y="569"/>
                </a:cxn>
                <a:cxn ang="0">
                  <a:pos x="502" y="749"/>
                </a:cxn>
                <a:cxn ang="0">
                  <a:pos x="424" y="935"/>
                </a:cxn>
                <a:cxn ang="0">
                  <a:pos x="334" y="1121"/>
                </a:cxn>
                <a:cxn ang="0">
                  <a:pos x="233" y="1312"/>
                </a:cxn>
                <a:cxn ang="0">
                  <a:pos x="125" y="1498"/>
                </a:cxn>
                <a:cxn ang="0">
                  <a:pos x="0" y="1690"/>
                </a:cxn>
                <a:cxn ang="0">
                  <a:pos x="11" y="1690"/>
                </a:cxn>
                <a:cxn ang="0">
                  <a:pos x="137" y="1498"/>
                </a:cxn>
                <a:cxn ang="0">
                  <a:pos x="245" y="1312"/>
                </a:cxn>
                <a:cxn ang="0">
                  <a:pos x="346" y="1121"/>
                </a:cxn>
                <a:cxn ang="0">
                  <a:pos x="436" y="935"/>
                </a:cxn>
                <a:cxn ang="0">
                  <a:pos x="514" y="749"/>
                </a:cxn>
                <a:cxn ang="0">
                  <a:pos x="585" y="569"/>
                </a:cxn>
                <a:cxn ang="0">
                  <a:pos x="639" y="389"/>
                </a:cxn>
                <a:cxn ang="0">
                  <a:pos x="687" y="209"/>
                </a:cxn>
                <a:cxn ang="0">
                  <a:pos x="705" y="143"/>
                </a:cxn>
                <a:cxn ang="0">
                  <a:pos x="717" y="72"/>
                </a:cxn>
                <a:cxn ang="0">
                  <a:pos x="717" y="72"/>
                </a:cxn>
              </a:cxnLst>
              <a:rect l="0" t="0" r="r" b="b"/>
              <a:pathLst>
                <a:path w="717" h="1690">
                  <a:moveTo>
                    <a:pt x="717" y="72"/>
                  </a:moveTo>
                  <a:lnTo>
                    <a:pt x="717" y="0"/>
                  </a:lnTo>
                  <a:lnTo>
                    <a:pt x="699" y="101"/>
                  </a:lnTo>
                  <a:lnTo>
                    <a:pt x="675" y="209"/>
                  </a:lnTo>
                  <a:lnTo>
                    <a:pt x="627" y="389"/>
                  </a:lnTo>
                  <a:lnTo>
                    <a:pt x="574" y="569"/>
                  </a:lnTo>
                  <a:lnTo>
                    <a:pt x="502" y="749"/>
                  </a:lnTo>
                  <a:lnTo>
                    <a:pt x="424" y="935"/>
                  </a:lnTo>
                  <a:lnTo>
                    <a:pt x="334" y="1121"/>
                  </a:lnTo>
                  <a:lnTo>
                    <a:pt x="233" y="1312"/>
                  </a:lnTo>
                  <a:lnTo>
                    <a:pt x="125" y="1498"/>
                  </a:lnTo>
                  <a:lnTo>
                    <a:pt x="0" y="1690"/>
                  </a:lnTo>
                  <a:lnTo>
                    <a:pt x="11" y="1690"/>
                  </a:lnTo>
                  <a:lnTo>
                    <a:pt x="137" y="1498"/>
                  </a:lnTo>
                  <a:lnTo>
                    <a:pt x="245" y="1312"/>
                  </a:lnTo>
                  <a:lnTo>
                    <a:pt x="346" y="1121"/>
                  </a:lnTo>
                  <a:lnTo>
                    <a:pt x="436" y="935"/>
                  </a:lnTo>
                  <a:lnTo>
                    <a:pt x="514" y="749"/>
                  </a:lnTo>
                  <a:lnTo>
                    <a:pt x="585" y="569"/>
                  </a:lnTo>
                  <a:lnTo>
                    <a:pt x="639" y="389"/>
                  </a:lnTo>
                  <a:lnTo>
                    <a:pt x="687" y="209"/>
                  </a:lnTo>
                  <a:lnTo>
                    <a:pt x="705" y="143"/>
                  </a:lnTo>
                  <a:lnTo>
                    <a:pt x="717" y="72"/>
                  </a:lnTo>
                  <a:lnTo>
                    <a:pt x="717" y="7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08" name="Freeform 4"/>
            <p:cNvSpPr>
              <a:spLocks/>
            </p:cNvSpPr>
            <p:nvPr/>
          </p:nvSpPr>
          <p:spPr bwMode="hidden">
            <a:xfrm>
              <a:off x="5386" y="3794"/>
              <a:ext cx="378" cy="522"/>
            </a:xfrm>
            <a:custGeom>
              <a:avLst/>
              <a:gdLst/>
              <a:ahLst/>
              <a:cxnLst>
                <a:cxn ang="0">
                  <a:pos x="377" y="0"/>
                </a:cxn>
                <a:cxn ang="0">
                  <a:pos x="293" y="132"/>
                </a:cxn>
                <a:cxn ang="0">
                  <a:pos x="204" y="264"/>
                </a:cxn>
                <a:cxn ang="0">
                  <a:pos x="102" y="396"/>
                </a:cxn>
                <a:cxn ang="0">
                  <a:pos x="0" y="522"/>
                </a:cxn>
                <a:cxn ang="0">
                  <a:pos x="12" y="522"/>
                </a:cxn>
                <a:cxn ang="0">
                  <a:pos x="114" y="402"/>
                </a:cxn>
                <a:cxn ang="0">
                  <a:pos x="204" y="282"/>
                </a:cxn>
                <a:cxn ang="0">
                  <a:pos x="377" y="24"/>
                </a:cxn>
                <a:cxn ang="0">
                  <a:pos x="377" y="0"/>
                </a:cxn>
                <a:cxn ang="0">
                  <a:pos x="377" y="0"/>
                </a:cxn>
              </a:cxnLst>
              <a:rect l="0" t="0" r="r" b="b"/>
              <a:pathLst>
                <a:path w="377" h="522">
                  <a:moveTo>
                    <a:pt x="377" y="0"/>
                  </a:moveTo>
                  <a:lnTo>
                    <a:pt x="293" y="132"/>
                  </a:lnTo>
                  <a:lnTo>
                    <a:pt x="204" y="264"/>
                  </a:lnTo>
                  <a:lnTo>
                    <a:pt x="102" y="396"/>
                  </a:lnTo>
                  <a:lnTo>
                    <a:pt x="0" y="522"/>
                  </a:lnTo>
                  <a:lnTo>
                    <a:pt x="12" y="522"/>
                  </a:lnTo>
                  <a:lnTo>
                    <a:pt x="114" y="402"/>
                  </a:lnTo>
                  <a:lnTo>
                    <a:pt x="204" y="282"/>
                  </a:lnTo>
                  <a:lnTo>
                    <a:pt x="377" y="24"/>
                  </a:lnTo>
                  <a:lnTo>
                    <a:pt x="377" y="0"/>
                  </a:lnTo>
                  <a:lnTo>
                    <a:pt x="377" y="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09" name="Freeform 5"/>
            <p:cNvSpPr>
              <a:spLocks/>
            </p:cNvSpPr>
            <p:nvPr/>
          </p:nvSpPr>
          <p:spPr bwMode="hidden">
            <a:xfrm>
              <a:off x="5680" y="4214"/>
              <a:ext cx="84" cy="102"/>
            </a:xfrm>
            <a:custGeom>
              <a:avLst/>
              <a:gdLst/>
              <a:ahLst/>
              <a:cxnLst>
                <a:cxn ang="0">
                  <a:pos x="0" y="102"/>
                </a:cxn>
                <a:cxn ang="0">
                  <a:pos x="18" y="102"/>
                </a:cxn>
                <a:cxn ang="0">
                  <a:pos x="48" y="60"/>
                </a:cxn>
                <a:cxn ang="0">
                  <a:pos x="84" y="24"/>
                </a:cxn>
                <a:cxn ang="0">
                  <a:pos x="84" y="0"/>
                </a:cxn>
                <a:cxn ang="0">
                  <a:pos x="42" y="54"/>
                </a:cxn>
                <a:cxn ang="0">
                  <a:pos x="0" y="102"/>
                </a:cxn>
                <a:cxn ang="0">
                  <a:pos x="0" y="102"/>
                </a:cxn>
              </a:cxnLst>
              <a:rect l="0" t="0" r="r" b="b"/>
              <a:pathLst>
                <a:path w="84" h="102">
                  <a:moveTo>
                    <a:pt x="0" y="102"/>
                  </a:moveTo>
                  <a:lnTo>
                    <a:pt x="18" y="102"/>
                  </a:lnTo>
                  <a:lnTo>
                    <a:pt x="48" y="60"/>
                  </a:lnTo>
                  <a:lnTo>
                    <a:pt x="84" y="24"/>
                  </a:lnTo>
                  <a:lnTo>
                    <a:pt x="84" y="0"/>
                  </a:lnTo>
                  <a:lnTo>
                    <a:pt x="42" y="54"/>
                  </a:lnTo>
                  <a:lnTo>
                    <a:pt x="0" y="102"/>
                  </a:lnTo>
                  <a:lnTo>
                    <a:pt x="0" y="102"/>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grpSp>
          <p:nvGrpSpPr>
            <p:cNvPr id="21510" name="Group 6"/>
            <p:cNvGrpSpPr>
              <a:grpSpLocks/>
            </p:cNvGrpSpPr>
            <p:nvPr/>
          </p:nvGrpSpPr>
          <p:grpSpPr bwMode="auto">
            <a:xfrm>
              <a:off x="288" y="0"/>
              <a:ext cx="5098" cy="4316"/>
              <a:chOff x="288" y="0"/>
              <a:chExt cx="5098" cy="4316"/>
            </a:xfrm>
          </p:grpSpPr>
          <p:sp>
            <p:nvSpPr>
              <p:cNvPr id="21511" name="Freeform 7"/>
              <p:cNvSpPr>
                <a:spLocks/>
              </p:cNvSpPr>
              <p:nvPr userDrawn="1"/>
            </p:nvSpPr>
            <p:spPr bwMode="hidden">
              <a:xfrm>
                <a:off x="2789" y="0"/>
                <a:ext cx="72" cy="4316"/>
              </a:xfrm>
              <a:custGeom>
                <a:avLst/>
                <a:gdLst/>
                <a:ahLst/>
                <a:cxnLst>
                  <a:cxn ang="0">
                    <a:pos x="0" y="0"/>
                  </a:cxn>
                  <a:cxn ang="0">
                    <a:pos x="60" y="4316"/>
                  </a:cxn>
                  <a:cxn ang="0">
                    <a:pos x="72" y="4316"/>
                  </a:cxn>
                  <a:cxn ang="0">
                    <a:pos x="12" y="0"/>
                  </a:cxn>
                  <a:cxn ang="0">
                    <a:pos x="0" y="0"/>
                  </a:cxn>
                  <a:cxn ang="0">
                    <a:pos x="0" y="0"/>
                  </a:cxn>
                </a:cxnLst>
                <a:rect l="0" t="0" r="r" b="b"/>
                <a:pathLst>
                  <a:path w="72" h="4316">
                    <a:moveTo>
                      <a:pt x="0" y="0"/>
                    </a:moveTo>
                    <a:lnTo>
                      <a:pt x="60" y="4316"/>
                    </a:lnTo>
                    <a:lnTo>
                      <a:pt x="72" y="4316"/>
                    </a:lnTo>
                    <a:lnTo>
                      <a:pt x="12" y="0"/>
                    </a:lnTo>
                    <a:lnTo>
                      <a:pt x="0" y="0"/>
                    </a:lnTo>
                    <a:lnTo>
                      <a:pt x="0"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2" name="Freeform 8"/>
              <p:cNvSpPr>
                <a:spLocks/>
              </p:cNvSpPr>
              <p:nvPr userDrawn="1"/>
            </p:nvSpPr>
            <p:spPr bwMode="hidden">
              <a:xfrm>
                <a:off x="3089" y="0"/>
                <a:ext cx="174" cy="4316"/>
              </a:xfrm>
              <a:custGeom>
                <a:avLst/>
                <a:gdLst/>
                <a:ahLst/>
                <a:cxnLst>
                  <a:cxn ang="0">
                    <a:pos x="24" y="0"/>
                  </a:cxn>
                  <a:cxn ang="0">
                    <a:pos x="12" y="0"/>
                  </a:cxn>
                  <a:cxn ang="0">
                    <a:pos x="42" y="216"/>
                  </a:cxn>
                  <a:cxn ang="0">
                    <a:pos x="72" y="444"/>
                  </a:cxn>
                  <a:cxn ang="0">
                    <a:pos x="96" y="689"/>
                  </a:cxn>
                  <a:cxn ang="0">
                    <a:pos x="120" y="947"/>
                  </a:cxn>
                  <a:cxn ang="0">
                    <a:pos x="132" y="1211"/>
                  </a:cxn>
                  <a:cxn ang="0">
                    <a:pos x="150" y="1487"/>
                  </a:cxn>
                  <a:cxn ang="0">
                    <a:pos x="156" y="1768"/>
                  </a:cxn>
                  <a:cxn ang="0">
                    <a:pos x="162" y="2062"/>
                  </a:cxn>
                  <a:cxn ang="0">
                    <a:pos x="156" y="2644"/>
                  </a:cxn>
                  <a:cxn ang="0">
                    <a:pos x="126" y="3225"/>
                  </a:cxn>
                  <a:cxn ang="0">
                    <a:pos x="108" y="3507"/>
                  </a:cxn>
                  <a:cxn ang="0">
                    <a:pos x="78" y="3788"/>
                  </a:cxn>
                  <a:cxn ang="0">
                    <a:pos x="42" y="4058"/>
                  </a:cxn>
                  <a:cxn ang="0">
                    <a:pos x="0" y="4316"/>
                  </a:cxn>
                  <a:cxn ang="0">
                    <a:pos x="12" y="4316"/>
                  </a:cxn>
                  <a:cxn ang="0">
                    <a:pos x="54" y="4058"/>
                  </a:cxn>
                  <a:cxn ang="0">
                    <a:pos x="90" y="3782"/>
                  </a:cxn>
                  <a:cxn ang="0">
                    <a:pos x="120" y="3507"/>
                  </a:cxn>
                  <a:cxn ang="0">
                    <a:pos x="138" y="3219"/>
                  </a:cxn>
                  <a:cxn ang="0">
                    <a:pos x="168" y="2638"/>
                  </a:cxn>
                  <a:cxn ang="0">
                    <a:pos x="174" y="2056"/>
                  </a:cxn>
                  <a:cxn ang="0">
                    <a:pos x="168" y="1768"/>
                  </a:cxn>
                  <a:cxn ang="0">
                    <a:pos x="162" y="1487"/>
                  </a:cxn>
                  <a:cxn ang="0">
                    <a:pos x="144" y="1211"/>
                  </a:cxn>
                  <a:cxn ang="0">
                    <a:pos x="132" y="941"/>
                  </a:cxn>
                  <a:cxn ang="0">
                    <a:pos x="108" y="689"/>
                  </a:cxn>
                  <a:cxn ang="0">
                    <a:pos x="84" y="444"/>
                  </a:cxn>
                  <a:cxn ang="0">
                    <a:pos x="54" y="216"/>
                  </a:cxn>
                  <a:cxn ang="0">
                    <a:pos x="24" y="0"/>
                  </a:cxn>
                  <a:cxn ang="0">
                    <a:pos x="24" y="0"/>
                  </a:cxn>
                </a:cxnLst>
                <a:rect l="0" t="0" r="r" b="b"/>
                <a:pathLst>
                  <a:path w="174" h="4316">
                    <a:moveTo>
                      <a:pt x="24" y="0"/>
                    </a:moveTo>
                    <a:lnTo>
                      <a:pt x="12" y="0"/>
                    </a:lnTo>
                    <a:lnTo>
                      <a:pt x="42" y="216"/>
                    </a:lnTo>
                    <a:lnTo>
                      <a:pt x="72" y="444"/>
                    </a:lnTo>
                    <a:lnTo>
                      <a:pt x="96" y="689"/>
                    </a:lnTo>
                    <a:lnTo>
                      <a:pt x="120" y="947"/>
                    </a:lnTo>
                    <a:lnTo>
                      <a:pt x="132" y="1211"/>
                    </a:lnTo>
                    <a:lnTo>
                      <a:pt x="150" y="1487"/>
                    </a:lnTo>
                    <a:lnTo>
                      <a:pt x="156" y="1768"/>
                    </a:lnTo>
                    <a:lnTo>
                      <a:pt x="162" y="2062"/>
                    </a:lnTo>
                    <a:lnTo>
                      <a:pt x="156" y="2644"/>
                    </a:lnTo>
                    <a:lnTo>
                      <a:pt x="126" y="3225"/>
                    </a:lnTo>
                    <a:lnTo>
                      <a:pt x="108" y="3507"/>
                    </a:lnTo>
                    <a:lnTo>
                      <a:pt x="78" y="3788"/>
                    </a:lnTo>
                    <a:lnTo>
                      <a:pt x="42" y="4058"/>
                    </a:lnTo>
                    <a:lnTo>
                      <a:pt x="0" y="4316"/>
                    </a:lnTo>
                    <a:lnTo>
                      <a:pt x="12" y="4316"/>
                    </a:lnTo>
                    <a:lnTo>
                      <a:pt x="54" y="4058"/>
                    </a:lnTo>
                    <a:lnTo>
                      <a:pt x="90" y="3782"/>
                    </a:lnTo>
                    <a:lnTo>
                      <a:pt x="120" y="3507"/>
                    </a:lnTo>
                    <a:lnTo>
                      <a:pt x="138" y="3219"/>
                    </a:lnTo>
                    <a:lnTo>
                      <a:pt x="168" y="2638"/>
                    </a:lnTo>
                    <a:lnTo>
                      <a:pt x="174" y="2056"/>
                    </a:lnTo>
                    <a:lnTo>
                      <a:pt x="168" y="1768"/>
                    </a:lnTo>
                    <a:lnTo>
                      <a:pt x="162" y="1487"/>
                    </a:lnTo>
                    <a:lnTo>
                      <a:pt x="144" y="1211"/>
                    </a:lnTo>
                    <a:lnTo>
                      <a:pt x="132" y="941"/>
                    </a:lnTo>
                    <a:lnTo>
                      <a:pt x="108" y="689"/>
                    </a:lnTo>
                    <a:lnTo>
                      <a:pt x="84" y="444"/>
                    </a:lnTo>
                    <a:lnTo>
                      <a:pt x="54" y="216"/>
                    </a:lnTo>
                    <a:lnTo>
                      <a:pt x="24" y="0"/>
                    </a:lnTo>
                    <a:lnTo>
                      <a:pt x="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3" name="Freeform 9"/>
              <p:cNvSpPr>
                <a:spLocks/>
              </p:cNvSpPr>
              <p:nvPr userDrawn="1"/>
            </p:nvSpPr>
            <p:spPr bwMode="hidden">
              <a:xfrm>
                <a:off x="3358" y="0"/>
                <a:ext cx="337" cy="4316"/>
              </a:xfrm>
              <a:custGeom>
                <a:avLst/>
                <a:gdLst/>
                <a:ahLst/>
                <a:cxnLst>
                  <a:cxn ang="0">
                    <a:pos x="329" y="2014"/>
                  </a:cxn>
                  <a:cxn ang="0">
                    <a:pos x="317" y="1726"/>
                  </a:cxn>
                  <a:cxn ang="0">
                    <a:pos x="293" y="1445"/>
                  </a:cxn>
                  <a:cxn ang="0">
                    <a:pos x="263" y="1175"/>
                  </a:cxn>
                  <a:cxn ang="0">
                    <a:pos x="228" y="917"/>
                  </a:cxn>
                  <a:cxn ang="0">
                    <a:pos x="186" y="665"/>
                  </a:cxn>
                  <a:cxn ang="0">
                    <a:pos x="132" y="432"/>
                  </a:cxn>
                  <a:cxn ang="0">
                    <a:pos x="78" y="204"/>
                  </a:cxn>
                  <a:cxn ang="0">
                    <a:pos x="12" y="0"/>
                  </a:cxn>
                  <a:cxn ang="0">
                    <a:pos x="0" y="0"/>
                  </a:cxn>
                  <a:cxn ang="0">
                    <a:pos x="66" y="204"/>
                  </a:cxn>
                  <a:cxn ang="0">
                    <a:pos x="120" y="432"/>
                  </a:cxn>
                  <a:cxn ang="0">
                    <a:pos x="174" y="665"/>
                  </a:cxn>
                  <a:cxn ang="0">
                    <a:pos x="216" y="917"/>
                  </a:cxn>
                  <a:cxn ang="0">
                    <a:pos x="251" y="1175"/>
                  </a:cxn>
                  <a:cxn ang="0">
                    <a:pos x="281" y="1445"/>
                  </a:cxn>
                  <a:cxn ang="0">
                    <a:pos x="305" y="1726"/>
                  </a:cxn>
                  <a:cxn ang="0">
                    <a:pos x="317" y="2014"/>
                  </a:cxn>
                  <a:cxn ang="0">
                    <a:pos x="323" y="2314"/>
                  </a:cxn>
                  <a:cxn ang="0">
                    <a:pos x="317" y="2608"/>
                  </a:cxn>
                  <a:cxn ang="0">
                    <a:pos x="305" y="2907"/>
                  </a:cxn>
                  <a:cxn ang="0">
                    <a:pos x="281" y="3201"/>
                  </a:cxn>
                  <a:cxn ang="0">
                    <a:pos x="257" y="3489"/>
                  </a:cxn>
                  <a:cxn ang="0">
                    <a:pos x="216" y="3777"/>
                  </a:cxn>
                  <a:cxn ang="0">
                    <a:pos x="174" y="4052"/>
                  </a:cxn>
                  <a:cxn ang="0">
                    <a:pos x="120" y="4316"/>
                  </a:cxn>
                  <a:cxn ang="0">
                    <a:pos x="132" y="4316"/>
                  </a:cxn>
                  <a:cxn ang="0">
                    <a:pos x="186" y="4052"/>
                  </a:cxn>
                  <a:cxn ang="0">
                    <a:pos x="228" y="3777"/>
                  </a:cxn>
                  <a:cxn ang="0">
                    <a:pos x="269" y="3489"/>
                  </a:cxn>
                  <a:cxn ang="0">
                    <a:pos x="293" y="3201"/>
                  </a:cxn>
                  <a:cxn ang="0">
                    <a:pos x="317" y="2907"/>
                  </a:cxn>
                  <a:cxn ang="0">
                    <a:pos x="329" y="2608"/>
                  </a:cxn>
                  <a:cxn ang="0">
                    <a:pos x="335" y="2314"/>
                  </a:cxn>
                  <a:cxn ang="0">
                    <a:pos x="329" y="2014"/>
                  </a:cxn>
                  <a:cxn ang="0">
                    <a:pos x="329" y="2014"/>
                  </a:cxn>
                </a:cxnLst>
                <a:rect l="0" t="0" r="r" b="b"/>
                <a:pathLst>
                  <a:path w="335" h="4316">
                    <a:moveTo>
                      <a:pt x="329" y="2014"/>
                    </a:moveTo>
                    <a:lnTo>
                      <a:pt x="317" y="1726"/>
                    </a:lnTo>
                    <a:lnTo>
                      <a:pt x="293" y="1445"/>
                    </a:lnTo>
                    <a:lnTo>
                      <a:pt x="263" y="1175"/>
                    </a:lnTo>
                    <a:lnTo>
                      <a:pt x="228" y="917"/>
                    </a:lnTo>
                    <a:lnTo>
                      <a:pt x="186" y="665"/>
                    </a:lnTo>
                    <a:lnTo>
                      <a:pt x="132" y="432"/>
                    </a:lnTo>
                    <a:lnTo>
                      <a:pt x="78" y="204"/>
                    </a:lnTo>
                    <a:lnTo>
                      <a:pt x="12" y="0"/>
                    </a:lnTo>
                    <a:lnTo>
                      <a:pt x="0" y="0"/>
                    </a:lnTo>
                    <a:lnTo>
                      <a:pt x="66" y="204"/>
                    </a:lnTo>
                    <a:lnTo>
                      <a:pt x="120" y="432"/>
                    </a:lnTo>
                    <a:lnTo>
                      <a:pt x="174" y="665"/>
                    </a:lnTo>
                    <a:lnTo>
                      <a:pt x="216" y="917"/>
                    </a:lnTo>
                    <a:lnTo>
                      <a:pt x="251" y="1175"/>
                    </a:lnTo>
                    <a:lnTo>
                      <a:pt x="281" y="1445"/>
                    </a:lnTo>
                    <a:lnTo>
                      <a:pt x="305" y="1726"/>
                    </a:lnTo>
                    <a:lnTo>
                      <a:pt x="317" y="2014"/>
                    </a:lnTo>
                    <a:lnTo>
                      <a:pt x="323" y="2314"/>
                    </a:lnTo>
                    <a:lnTo>
                      <a:pt x="317" y="2608"/>
                    </a:lnTo>
                    <a:lnTo>
                      <a:pt x="305" y="2907"/>
                    </a:lnTo>
                    <a:lnTo>
                      <a:pt x="281" y="3201"/>
                    </a:lnTo>
                    <a:lnTo>
                      <a:pt x="257" y="3489"/>
                    </a:lnTo>
                    <a:lnTo>
                      <a:pt x="216" y="3777"/>
                    </a:lnTo>
                    <a:lnTo>
                      <a:pt x="174" y="4052"/>
                    </a:lnTo>
                    <a:lnTo>
                      <a:pt x="120" y="4316"/>
                    </a:lnTo>
                    <a:lnTo>
                      <a:pt x="132" y="4316"/>
                    </a:lnTo>
                    <a:lnTo>
                      <a:pt x="186" y="4052"/>
                    </a:lnTo>
                    <a:lnTo>
                      <a:pt x="228" y="3777"/>
                    </a:lnTo>
                    <a:lnTo>
                      <a:pt x="269" y="3489"/>
                    </a:lnTo>
                    <a:lnTo>
                      <a:pt x="293" y="3201"/>
                    </a:lnTo>
                    <a:lnTo>
                      <a:pt x="317" y="2907"/>
                    </a:lnTo>
                    <a:lnTo>
                      <a:pt x="329" y="2608"/>
                    </a:lnTo>
                    <a:lnTo>
                      <a:pt x="335" y="2314"/>
                    </a:lnTo>
                    <a:lnTo>
                      <a:pt x="329" y="2014"/>
                    </a:lnTo>
                    <a:lnTo>
                      <a:pt x="329" y="201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4" name="Freeform 10"/>
              <p:cNvSpPr>
                <a:spLocks/>
              </p:cNvSpPr>
              <p:nvPr userDrawn="1"/>
            </p:nvSpPr>
            <p:spPr bwMode="hidden">
              <a:xfrm>
                <a:off x="3676" y="0"/>
                <a:ext cx="427" cy="4316"/>
              </a:xfrm>
              <a:custGeom>
                <a:avLst/>
                <a:gdLst/>
                <a:ahLst/>
                <a:cxnLst>
                  <a:cxn ang="0">
                    <a:pos x="413" y="1924"/>
                  </a:cxn>
                  <a:cxn ang="0">
                    <a:pos x="395" y="1690"/>
                  </a:cxn>
                  <a:cxn ang="0">
                    <a:pos x="365" y="1457"/>
                  </a:cxn>
                  <a:cxn ang="0">
                    <a:pos x="329" y="1229"/>
                  </a:cxn>
                  <a:cxn ang="0">
                    <a:pos x="281" y="1001"/>
                  </a:cxn>
                  <a:cxn ang="0">
                    <a:pos x="227" y="761"/>
                  </a:cxn>
                  <a:cxn ang="0">
                    <a:pos x="162" y="522"/>
                  </a:cxn>
                  <a:cxn ang="0">
                    <a:pos x="90" y="270"/>
                  </a:cxn>
                  <a:cxn ang="0">
                    <a:pos x="12" y="0"/>
                  </a:cxn>
                  <a:cxn ang="0">
                    <a:pos x="0" y="0"/>
                  </a:cxn>
                  <a:cxn ang="0">
                    <a:pos x="84" y="270"/>
                  </a:cxn>
                  <a:cxn ang="0">
                    <a:pos x="156" y="522"/>
                  </a:cxn>
                  <a:cxn ang="0">
                    <a:pos x="216" y="767"/>
                  </a:cxn>
                  <a:cxn ang="0">
                    <a:pos x="275" y="1001"/>
                  </a:cxn>
                  <a:cxn ang="0">
                    <a:pos x="317" y="1235"/>
                  </a:cxn>
                  <a:cxn ang="0">
                    <a:pos x="353" y="1463"/>
                  </a:cxn>
                  <a:cxn ang="0">
                    <a:pos x="383" y="1690"/>
                  </a:cxn>
                  <a:cxn ang="0">
                    <a:pos x="401" y="1924"/>
                  </a:cxn>
                  <a:cxn ang="0">
                    <a:pos x="413" y="2188"/>
                  </a:cxn>
                  <a:cxn ang="0">
                    <a:pos x="407" y="2458"/>
                  </a:cxn>
                  <a:cxn ang="0">
                    <a:pos x="395" y="2733"/>
                  </a:cxn>
                  <a:cxn ang="0">
                    <a:pos x="365" y="3021"/>
                  </a:cxn>
                  <a:cxn ang="0">
                    <a:pos x="329" y="3321"/>
                  </a:cxn>
                  <a:cxn ang="0">
                    <a:pos x="275" y="3639"/>
                  </a:cxn>
                  <a:cxn ang="0">
                    <a:pos x="204" y="3968"/>
                  </a:cxn>
                  <a:cxn ang="0">
                    <a:pos x="126" y="4316"/>
                  </a:cxn>
                  <a:cxn ang="0">
                    <a:pos x="138" y="4316"/>
                  </a:cxn>
                  <a:cxn ang="0">
                    <a:pos x="216" y="3968"/>
                  </a:cxn>
                  <a:cxn ang="0">
                    <a:pos x="287" y="3639"/>
                  </a:cxn>
                  <a:cxn ang="0">
                    <a:pos x="341" y="3321"/>
                  </a:cxn>
                  <a:cxn ang="0">
                    <a:pos x="377" y="3021"/>
                  </a:cxn>
                  <a:cxn ang="0">
                    <a:pos x="407" y="2733"/>
                  </a:cxn>
                  <a:cxn ang="0">
                    <a:pos x="419" y="2458"/>
                  </a:cxn>
                  <a:cxn ang="0">
                    <a:pos x="425" y="2188"/>
                  </a:cxn>
                  <a:cxn ang="0">
                    <a:pos x="413" y="1924"/>
                  </a:cxn>
                  <a:cxn ang="0">
                    <a:pos x="413" y="1924"/>
                  </a:cxn>
                </a:cxnLst>
                <a:rect l="0" t="0" r="r" b="b"/>
                <a:pathLst>
                  <a:path w="425" h="4316">
                    <a:moveTo>
                      <a:pt x="413" y="1924"/>
                    </a:moveTo>
                    <a:lnTo>
                      <a:pt x="395" y="1690"/>
                    </a:lnTo>
                    <a:lnTo>
                      <a:pt x="365" y="1457"/>
                    </a:lnTo>
                    <a:lnTo>
                      <a:pt x="329" y="1229"/>
                    </a:lnTo>
                    <a:lnTo>
                      <a:pt x="281" y="1001"/>
                    </a:lnTo>
                    <a:lnTo>
                      <a:pt x="227" y="761"/>
                    </a:lnTo>
                    <a:lnTo>
                      <a:pt x="162" y="522"/>
                    </a:lnTo>
                    <a:lnTo>
                      <a:pt x="90" y="270"/>
                    </a:lnTo>
                    <a:lnTo>
                      <a:pt x="12" y="0"/>
                    </a:lnTo>
                    <a:lnTo>
                      <a:pt x="0" y="0"/>
                    </a:lnTo>
                    <a:lnTo>
                      <a:pt x="84" y="270"/>
                    </a:lnTo>
                    <a:lnTo>
                      <a:pt x="156" y="522"/>
                    </a:lnTo>
                    <a:lnTo>
                      <a:pt x="216" y="767"/>
                    </a:lnTo>
                    <a:lnTo>
                      <a:pt x="275" y="1001"/>
                    </a:lnTo>
                    <a:lnTo>
                      <a:pt x="317" y="1235"/>
                    </a:lnTo>
                    <a:lnTo>
                      <a:pt x="353" y="1463"/>
                    </a:lnTo>
                    <a:lnTo>
                      <a:pt x="383" y="1690"/>
                    </a:lnTo>
                    <a:lnTo>
                      <a:pt x="401" y="1924"/>
                    </a:lnTo>
                    <a:lnTo>
                      <a:pt x="413" y="2188"/>
                    </a:lnTo>
                    <a:lnTo>
                      <a:pt x="407" y="2458"/>
                    </a:lnTo>
                    <a:lnTo>
                      <a:pt x="395" y="2733"/>
                    </a:lnTo>
                    <a:lnTo>
                      <a:pt x="365" y="3021"/>
                    </a:lnTo>
                    <a:lnTo>
                      <a:pt x="329" y="3321"/>
                    </a:lnTo>
                    <a:lnTo>
                      <a:pt x="275" y="3639"/>
                    </a:lnTo>
                    <a:lnTo>
                      <a:pt x="204" y="3968"/>
                    </a:lnTo>
                    <a:lnTo>
                      <a:pt x="126" y="4316"/>
                    </a:lnTo>
                    <a:lnTo>
                      <a:pt x="138" y="4316"/>
                    </a:lnTo>
                    <a:lnTo>
                      <a:pt x="216" y="3968"/>
                    </a:lnTo>
                    <a:lnTo>
                      <a:pt x="287" y="3639"/>
                    </a:lnTo>
                    <a:lnTo>
                      <a:pt x="341" y="3321"/>
                    </a:lnTo>
                    <a:lnTo>
                      <a:pt x="377" y="3021"/>
                    </a:lnTo>
                    <a:lnTo>
                      <a:pt x="407" y="2733"/>
                    </a:lnTo>
                    <a:lnTo>
                      <a:pt x="419" y="2458"/>
                    </a:lnTo>
                    <a:lnTo>
                      <a:pt x="425" y="2188"/>
                    </a:lnTo>
                    <a:lnTo>
                      <a:pt x="413" y="1924"/>
                    </a:lnTo>
                    <a:lnTo>
                      <a:pt x="413" y="1924"/>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5" name="Freeform 11"/>
              <p:cNvSpPr>
                <a:spLocks/>
              </p:cNvSpPr>
              <p:nvPr userDrawn="1"/>
            </p:nvSpPr>
            <p:spPr bwMode="hidden">
              <a:xfrm>
                <a:off x="3946" y="0"/>
                <a:ext cx="558" cy="4316"/>
              </a:xfrm>
              <a:custGeom>
                <a:avLst/>
                <a:gdLst/>
                <a:ahLst/>
                <a:cxnLst>
                  <a:cxn ang="0">
                    <a:pos x="556" y="2020"/>
                  </a:cxn>
                  <a:cxn ang="0">
                    <a:pos x="538" y="1732"/>
                  </a:cxn>
                  <a:cxn ang="0">
                    <a:pos x="503" y="1445"/>
                  </a:cxn>
                  <a:cxn ang="0">
                    <a:pos x="455" y="1175"/>
                  </a:cxn>
                  <a:cxn ang="0">
                    <a:pos x="395" y="911"/>
                  </a:cxn>
                  <a:cxn ang="0">
                    <a:pos x="317" y="659"/>
                  </a:cxn>
                  <a:cxn ang="0">
                    <a:pos x="228" y="426"/>
                  </a:cxn>
                  <a:cxn ang="0">
                    <a:pos x="126" y="204"/>
                  </a:cxn>
                  <a:cxn ang="0">
                    <a:pos x="12" y="0"/>
                  </a:cxn>
                  <a:cxn ang="0">
                    <a:pos x="0" y="0"/>
                  </a:cxn>
                  <a:cxn ang="0">
                    <a:pos x="114" y="204"/>
                  </a:cxn>
                  <a:cxn ang="0">
                    <a:pos x="216" y="426"/>
                  </a:cxn>
                  <a:cxn ang="0">
                    <a:pos x="305" y="659"/>
                  </a:cxn>
                  <a:cxn ang="0">
                    <a:pos x="383" y="911"/>
                  </a:cxn>
                  <a:cxn ang="0">
                    <a:pos x="443" y="1175"/>
                  </a:cxn>
                  <a:cxn ang="0">
                    <a:pos x="491" y="1445"/>
                  </a:cxn>
                  <a:cxn ang="0">
                    <a:pos x="526" y="1732"/>
                  </a:cxn>
                  <a:cxn ang="0">
                    <a:pos x="544" y="2020"/>
                  </a:cxn>
                  <a:cxn ang="0">
                    <a:pos x="544" y="2326"/>
                  </a:cxn>
                  <a:cxn ang="0">
                    <a:pos x="532" y="2632"/>
                  </a:cxn>
                  <a:cxn ang="0">
                    <a:pos x="503" y="2931"/>
                  </a:cxn>
                  <a:cxn ang="0">
                    <a:pos x="455" y="3225"/>
                  </a:cxn>
                  <a:cxn ang="0">
                    <a:pos x="389" y="3513"/>
                  </a:cxn>
                  <a:cxn ang="0">
                    <a:pos x="311" y="3788"/>
                  </a:cxn>
                  <a:cxn ang="0">
                    <a:pos x="216" y="4058"/>
                  </a:cxn>
                  <a:cxn ang="0">
                    <a:pos x="102" y="4316"/>
                  </a:cxn>
                  <a:cxn ang="0">
                    <a:pos x="114" y="4316"/>
                  </a:cxn>
                  <a:cxn ang="0">
                    <a:pos x="228" y="4058"/>
                  </a:cxn>
                  <a:cxn ang="0">
                    <a:pos x="323" y="3788"/>
                  </a:cxn>
                  <a:cxn ang="0">
                    <a:pos x="401" y="3513"/>
                  </a:cxn>
                  <a:cxn ang="0">
                    <a:pos x="467" y="3225"/>
                  </a:cxn>
                  <a:cxn ang="0">
                    <a:pos x="515" y="2931"/>
                  </a:cxn>
                  <a:cxn ang="0">
                    <a:pos x="544" y="2632"/>
                  </a:cxn>
                  <a:cxn ang="0">
                    <a:pos x="556" y="2326"/>
                  </a:cxn>
                  <a:cxn ang="0">
                    <a:pos x="556" y="2020"/>
                  </a:cxn>
                  <a:cxn ang="0">
                    <a:pos x="556" y="2020"/>
                  </a:cxn>
                </a:cxnLst>
                <a:rect l="0" t="0" r="r" b="b"/>
                <a:pathLst>
                  <a:path w="556" h="4316">
                    <a:moveTo>
                      <a:pt x="556" y="2020"/>
                    </a:moveTo>
                    <a:lnTo>
                      <a:pt x="538" y="1732"/>
                    </a:lnTo>
                    <a:lnTo>
                      <a:pt x="503" y="1445"/>
                    </a:lnTo>
                    <a:lnTo>
                      <a:pt x="455" y="1175"/>
                    </a:lnTo>
                    <a:lnTo>
                      <a:pt x="395" y="911"/>
                    </a:lnTo>
                    <a:lnTo>
                      <a:pt x="317" y="659"/>
                    </a:lnTo>
                    <a:lnTo>
                      <a:pt x="228" y="426"/>
                    </a:lnTo>
                    <a:lnTo>
                      <a:pt x="126" y="204"/>
                    </a:lnTo>
                    <a:lnTo>
                      <a:pt x="12" y="0"/>
                    </a:lnTo>
                    <a:lnTo>
                      <a:pt x="0" y="0"/>
                    </a:lnTo>
                    <a:lnTo>
                      <a:pt x="114" y="204"/>
                    </a:lnTo>
                    <a:lnTo>
                      <a:pt x="216" y="426"/>
                    </a:lnTo>
                    <a:lnTo>
                      <a:pt x="305" y="659"/>
                    </a:lnTo>
                    <a:lnTo>
                      <a:pt x="383" y="911"/>
                    </a:lnTo>
                    <a:lnTo>
                      <a:pt x="443" y="1175"/>
                    </a:lnTo>
                    <a:lnTo>
                      <a:pt x="491" y="1445"/>
                    </a:lnTo>
                    <a:lnTo>
                      <a:pt x="526" y="1732"/>
                    </a:lnTo>
                    <a:lnTo>
                      <a:pt x="544" y="2020"/>
                    </a:lnTo>
                    <a:lnTo>
                      <a:pt x="544" y="2326"/>
                    </a:lnTo>
                    <a:lnTo>
                      <a:pt x="532" y="2632"/>
                    </a:lnTo>
                    <a:lnTo>
                      <a:pt x="503" y="2931"/>
                    </a:lnTo>
                    <a:lnTo>
                      <a:pt x="455" y="3225"/>
                    </a:lnTo>
                    <a:lnTo>
                      <a:pt x="389" y="3513"/>
                    </a:lnTo>
                    <a:lnTo>
                      <a:pt x="311" y="3788"/>
                    </a:lnTo>
                    <a:lnTo>
                      <a:pt x="216" y="4058"/>
                    </a:lnTo>
                    <a:lnTo>
                      <a:pt x="102" y="4316"/>
                    </a:lnTo>
                    <a:lnTo>
                      <a:pt x="114" y="4316"/>
                    </a:lnTo>
                    <a:lnTo>
                      <a:pt x="228" y="4058"/>
                    </a:lnTo>
                    <a:lnTo>
                      <a:pt x="323" y="3788"/>
                    </a:lnTo>
                    <a:lnTo>
                      <a:pt x="401" y="3513"/>
                    </a:lnTo>
                    <a:lnTo>
                      <a:pt x="467" y="3225"/>
                    </a:lnTo>
                    <a:lnTo>
                      <a:pt x="515" y="2931"/>
                    </a:lnTo>
                    <a:lnTo>
                      <a:pt x="544" y="2632"/>
                    </a:lnTo>
                    <a:lnTo>
                      <a:pt x="556" y="2326"/>
                    </a:lnTo>
                    <a:lnTo>
                      <a:pt x="556" y="2020"/>
                    </a:lnTo>
                    <a:lnTo>
                      <a:pt x="556" y="202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6" name="Freeform 12"/>
              <p:cNvSpPr>
                <a:spLocks/>
              </p:cNvSpPr>
              <p:nvPr userDrawn="1"/>
            </p:nvSpPr>
            <p:spPr bwMode="hidden">
              <a:xfrm>
                <a:off x="4246" y="0"/>
                <a:ext cx="690" cy="4316"/>
              </a:xfrm>
              <a:custGeom>
                <a:avLst/>
                <a:gdLst/>
                <a:ahLst/>
                <a:cxnLst>
                  <a:cxn ang="0">
                    <a:pos x="688" y="2086"/>
                  </a:cxn>
                  <a:cxn ang="0">
                    <a:pos x="670" y="1810"/>
                  </a:cxn>
                  <a:cxn ang="0">
                    <a:pos x="634" y="1541"/>
                  </a:cxn>
                  <a:cxn ang="0">
                    <a:pos x="574" y="1271"/>
                  </a:cxn>
                  <a:cxn ang="0">
                    <a:pos x="497" y="1007"/>
                  </a:cxn>
                  <a:cxn ang="0">
                    <a:pos x="401" y="749"/>
                  </a:cxn>
                  <a:cxn ang="0">
                    <a:pos x="293" y="492"/>
                  </a:cxn>
                  <a:cxn ang="0">
                    <a:pos x="162" y="240"/>
                  </a:cxn>
                  <a:cxn ang="0">
                    <a:pos x="12" y="0"/>
                  </a:cxn>
                  <a:cxn ang="0">
                    <a:pos x="0" y="0"/>
                  </a:cxn>
                  <a:cxn ang="0">
                    <a:pos x="150" y="240"/>
                  </a:cxn>
                  <a:cxn ang="0">
                    <a:pos x="281" y="492"/>
                  </a:cxn>
                  <a:cxn ang="0">
                    <a:pos x="389" y="749"/>
                  </a:cxn>
                  <a:cxn ang="0">
                    <a:pos x="485" y="1007"/>
                  </a:cxn>
                  <a:cxn ang="0">
                    <a:pos x="562" y="1271"/>
                  </a:cxn>
                  <a:cxn ang="0">
                    <a:pos x="622" y="1541"/>
                  </a:cxn>
                  <a:cxn ang="0">
                    <a:pos x="658" y="1810"/>
                  </a:cxn>
                  <a:cxn ang="0">
                    <a:pos x="676" y="2086"/>
                  </a:cxn>
                  <a:cxn ang="0">
                    <a:pos x="676" y="2368"/>
                  </a:cxn>
                  <a:cxn ang="0">
                    <a:pos x="658" y="2650"/>
                  </a:cxn>
                  <a:cxn ang="0">
                    <a:pos x="616" y="2931"/>
                  </a:cxn>
                  <a:cxn ang="0">
                    <a:pos x="556" y="3213"/>
                  </a:cxn>
                  <a:cxn ang="0">
                    <a:pos x="473" y="3495"/>
                  </a:cxn>
                  <a:cxn ang="0">
                    <a:pos x="371" y="3777"/>
                  </a:cxn>
                  <a:cxn ang="0">
                    <a:pos x="251" y="4046"/>
                  </a:cxn>
                  <a:cxn ang="0">
                    <a:pos x="114" y="4316"/>
                  </a:cxn>
                  <a:cxn ang="0">
                    <a:pos x="126" y="4316"/>
                  </a:cxn>
                  <a:cxn ang="0">
                    <a:pos x="263" y="4046"/>
                  </a:cxn>
                  <a:cxn ang="0">
                    <a:pos x="383" y="3777"/>
                  </a:cxn>
                  <a:cxn ang="0">
                    <a:pos x="485" y="3495"/>
                  </a:cxn>
                  <a:cxn ang="0">
                    <a:pos x="568" y="3219"/>
                  </a:cxn>
                  <a:cxn ang="0">
                    <a:pos x="628" y="2937"/>
                  </a:cxn>
                  <a:cxn ang="0">
                    <a:pos x="670" y="2656"/>
                  </a:cxn>
                  <a:cxn ang="0">
                    <a:pos x="688" y="2368"/>
                  </a:cxn>
                  <a:cxn ang="0">
                    <a:pos x="688" y="2086"/>
                  </a:cxn>
                  <a:cxn ang="0">
                    <a:pos x="688" y="2086"/>
                  </a:cxn>
                </a:cxnLst>
                <a:rect l="0" t="0" r="r" b="b"/>
                <a:pathLst>
                  <a:path w="688" h="4316">
                    <a:moveTo>
                      <a:pt x="688" y="2086"/>
                    </a:moveTo>
                    <a:lnTo>
                      <a:pt x="670" y="1810"/>
                    </a:lnTo>
                    <a:lnTo>
                      <a:pt x="634" y="1541"/>
                    </a:lnTo>
                    <a:lnTo>
                      <a:pt x="574" y="1271"/>
                    </a:lnTo>
                    <a:lnTo>
                      <a:pt x="497" y="1007"/>
                    </a:lnTo>
                    <a:lnTo>
                      <a:pt x="401" y="749"/>
                    </a:lnTo>
                    <a:lnTo>
                      <a:pt x="293" y="492"/>
                    </a:lnTo>
                    <a:lnTo>
                      <a:pt x="162" y="240"/>
                    </a:lnTo>
                    <a:lnTo>
                      <a:pt x="12" y="0"/>
                    </a:lnTo>
                    <a:lnTo>
                      <a:pt x="0" y="0"/>
                    </a:lnTo>
                    <a:lnTo>
                      <a:pt x="150" y="240"/>
                    </a:lnTo>
                    <a:lnTo>
                      <a:pt x="281" y="492"/>
                    </a:lnTo>
                    <a:lnTo>
                      <a:pt x="389" y="749"/>
                    </a:lnTo>
                    <a:lnTo>
                      <a:pt x="485" y="1007"/>
                    </a:lnTo>
                    <a:lnTo>
                      <a:pt x="562" y="1271"/>
                    </a:lnTo>
                    <a:lnTo>
                      <a:pt x="622" y="1541"/>
                    </a:lnTo>
                    <a:lnTo>
                      <a:pt x="658" y="1810"/>
                    </a:lnTo>
                    <a:lnTo>
                      <a:pt x="676" y="2086"/>
                    </a:lnTo>
                    <a:lnTo>
                      <a:pt x="676" y="2368"/>
                    </a:lnTo>
                    <a:lnTo>
                      <a:pt x="658" y="2650"/>
                    </a:lnTo>
                    <a:lnTo>
                      <a:pt x="616" y="2931"/>
                    </a:lnTo>
                    <a:lnTo>
                      <a:pt x="556" y="3213"/>
                    </a:lnTo>
                    <a:lnTo>
                      <a:pt x="473" y="3495"/>
                    </a:lnTo>
                    <a:lnTo>
                      <a:pt x="371" y="3777"/>
                    </a:lnTo>
                    <a:lnTo>
                      <a:pt x="251" y="4046"/>
                    </a:lnTo>
                    <a:lnTo>
                      <a:pt x="114" y="4316"/>
                    </a:lnTo>
                    <a:lnTo>
                      <a:pt x="126" y="4316"/>
                    </a:lnTo>
                    <a:lnTo>
                      <a:pt x="263" y="4046"/>
                    </a:lnTo>
                    <a:lnTo>
                      <a:pt x="383" y="3777"/>
                    </a:lnTo>
                    <a:lnTo>
                      <a:pt x="485" y="3495"/>
                    </a:lnTo>
                    <a:lnTo>
                      <a:pt x="568" y="3219"/>
                    </a:lnTo>
                    <a:lnTo>
                      <a:pt x="628" y="2937"/>
                    </a:lnTo>
                    <a:lnTo>
                      <a:pt x="670" y="2656"/>
                    </a:lnTo>
                    <a:lnTo>
                      <a:pt x="688" y="2368"/>
                    </a:lnTo>
                    <a:lnTo>
                      <a:pt x="688" y="2086"/>
                    </a:lnTo>
                    <a:lnTo>
                      <a:pt x="688" y="208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7" name="Freeform 13"/>
              <p:cNvSpPr>
                <a:spLocks/>
              </p:cNvSpPr>
              <p:nvPr userDrawn="1"/>
            </p:nvSpPr>
            <p:spPr bwMode="hidden">
              <a:xfrm>
                <a:off x="4522" y="0"/>
                <a:ext cx="864" cy="4316"/>
              </a:xfrm>
              <a:custGeom>
                <a:avLst/>
                <a:gdLst/>
                <a:ahLst/>
                <a:cxnLst>
                  <a:cxn ang="0">
                    <a:pos x="855" y="2128"/>
                  </a:cxn>
                  <a:cxn ang="0">
                    <a:pos x="831" y="1834"/>
                  </a:cxn>
                  <a:cxn ang="0">
                    <a:pos x="808" y="1684"/>
                  </a:cxn>
                  <a:cxn ang="0">
                    <a:pos x="784" y="1541"/>
                  </a:cxn>
                  <a:cxn ang="0">
                    <a:pos x="748" y="1397"/>
                  </a:cxn>
                  <a:cxn ang="0">
                    <a:pos x="712" y="1253"/>
                  </a:cxn>
                  <a:cxn ang="0">
                    <a:pos x="664" y="1115"/>
                  </a:cxn>
                  <a:cxn ang="0">
                    <a:pos x="610" y="977"/>
                  </a:cxn>
                  <a:cxn ang="0">
                    <a:pos x="491" y="719"/>
                  </a:cxn>
                  <a:cxn ang="0">
                    <a:pos x="353" y="468"/>
                  </a:cxn>
                  <a:cxn ang="0">
                    <a:pos x="192" y="228"/>
                  </a:cxn>
                  <a:cxn ang="0">
                    <a:pos x="12" y="0"/>
                  </a:cxn>
                  <a:cxn ang="0">
                    <a:pos x="0" y="0"/>
                  </a:cxn>
                  <a:cxn ang="0">
                    <a:pos x="180" y="228"/>
                  </a:cxn>
                  <a:cxn ang="0">
                    <a:pos x="341" y="468"/>
                  </a:cxn>
                  <a:cxn ang="0">
                    <a:pos x="479" y="719"/>
                  </a:cxn>
                  <a:cxn ang="0">
                    <a:pos x="598" y="983"/>
                  </a:cxn>
                  <a:cxn ang="0">
                    <a:pos x="652" y="1121"/>
                  </a:cxn>
                  <a:cxn ang="0">
                    <a:pos x="700" y="1259"/>
                  </a:cxn>
                  <a:cxn ang="0">
                    <a:pos x="736" y="1403"/>
                  </a:cxn>
                  <a:cxn ang="0">
                    <a:pos x="772" y="1547"/>
                  </a:cxn>
                  <a:cxn ang="0">
                    <a:pos x="802" y="1690"/>
                  </a:cxn>
                  <a:cxn ang="0">
                    <a:pos x="819" y="1834"/>
                  </a:cxn>
                  <a:cxn ang="0">
                    <a:pos x="837" y="1984"/>
                  </a:cxn>
                  <a:cxn ang="0">
                    <a:pos x="843" y="2128"/>
                  </a:cxn>
                  <a:cxn ang="0">
                    <a:pos x="849" y="2278"/>
                  </a:cxn>
                  <a:cxn ang="0">
                    <a:pos x="843" y="2428"/>
                  </a:cxn>
                  <a:cxn ang="0">
                    <a:pos x="831" y="2572"/>
                  </a:cxn>
                  <a:cxn ang="0">
                    <a:pos x="819" y="2721"/>
                  </a:cxn>
                  <a:cxn ang="0">
                    <a:pos x="796" y="2865"/>
                  </a:cxn>
                  <a:cxn ang="0">
                    <a:pos x="766" y="3015"/>
                  </a:cxn>
                  <a:cxn ang="0">
                    <a:pos x="724" y="3159"/>
                  </a:cxn>
                  <a:cxn ang="0">
                    <a:pos x="682" y="3303"/>
                  </a:cxn>
                  <a:cxn ang="0">
                    <a:pos x="586" y="3567"/>
                  </a:cxn>
                  <a:cxn ang="0">
                    <a:pos x="473" y="3824"/>
                  </a:cxn>
                  <a:cxn ang="0">
                    <a:pos x="335" y="4076"/>
                  </a:cxn>
                  <a:cxn ang="0">
                    <a:pos x="180" y="4316"/>
                  </a:cxn>
                  <a:cxn ang="0">
                    <a:pos x="192" y="4316"/>
                  </a:cxn>
                  <a:cxn ang="0">
                    <a:pos x="347" y="4076"/>
                  </a:cxn>
                  <a:cxn ang="0">
                    <a:pos x="485" y="3824"/>
                  </a:cxn>
                  <a:cxn ang="0">
                    <a:pos x="598" y="3573"/>
                  </a:cxn>
                  <a:cxn ang="0">
                    <a:pos x="694" y="3309"/>
                  </a:cxn>
                  <a:cxn ang="0">
                    <a:pos x="736" y="3165"/>
                  </a:cxn>
                  <a:cxn ang="0">
                    <a:pos x="778" y="3021"/>
                  </a:cxn>
                  <a:cxn ang="0">
                    <a:pos x="808" y="2871"/>
                  </a:cxn>
                  <a:cxn ang="0">
                    <a:pos x="831" y="2727"/>
                  </a:cxn>
                  <a:cxn ang="0">
                    <a:pos x="843" y="2578"/>
                  </a:cxn>
                  <a:cxn ang="0">
                    <a:pos x="855" y="2428"/>
                  </a:cxn>
                  <a:cxn ang="0">
                    <a:pos x="861" y="2278"/>
                  </a:cxn>
                  <a:cxn ang="0">
                    <a:pos x="855" y="2128"/>
                  </a:cxn>
                  <a:cxn ang="0">
                    <a:pos x="855" y="2128"/>
                  </a:cxn>
                </a:cxnLst>
                <a:rect l="0" t="0" r="r" b="b"/>
                <a:pathLst>
                  <a:path w="861" h="4316">
                    <a:moveTo>
                      <a:pt x="855" y="2128"/>
                    </a:moveTo>
                    <a:lnTo>
                      <a:pt x="831" y="1834"/>
                    </a:lnTo>
                    <a:lnTo>
                      <a:pt x="808" y="1684"/>
                    </a:lnTo>
                    <a:lnTo>
                      <a:pt x="784" y="1541"/>
                    </a:lnTo>
                    <a:lnTo>
                      <a:pt x="748" y="1397"/>
                    </a:lnTo>
                    <a:lnTo>
                      <a:pt x="712" y="1253"/>
                    </a:lnTo>
                    <a:lnTo>
                      <a:pt x="664" y="1115"/>
                    </a:lnTo>
                    <a:lnTo>
                      <a:pt x="610" y="977"/>
                    </a:lnTo>
                    <a:lnTo>
                      <a:pt x="491" y="719"/>
                    </a:lnTo>
                    <a:lnTo>
                      <a:pt x="353" y="468"/>
                    </a:lnTo>
                    <a:lnTo>
                      <a:pt x="192" y="228"/>
                    </a:lnTo>
                    <a:lnTo>
                      <a:pt x="12" y="0"/>
                    </a:lnTo>
                    <a:lnTo>
                      <a:pt x="0" y="0"/>
                    </a:lnTo>
                    <a:lnTo>
                      <a:pt x="180" y="228"/>
                    </a:lnTo>
                    <a:lnTo>
                      <a:pt x="341" y="468"/>
                    </a:lnTo>
                    <a:lnTo>
                      <a:pt x="479" y="719"/>
                    </a:lnTo>
                    <a:lnTo>
                      <a:pt x="598" y="983"/>
                    </a:lnTo>
                    <a:lnTo>
                      <a:pt x="652" y="1121"/>
                    </a:lnTo>
                    <a:lnTo>
                      <a:pt x="700" y="1259"/>
                    </a:lnTo>
                    <a:lnTo>
                      <a:pt x="736" y="1403"/>
                    </a:lnTo>
                    <a:lnTo>
                      <a:pt x="772" y="1547"/>
                    </a:lnTo>
                    <a:lnTo>
                      <a:pt x="802" y="1690"/>
                    </a:lnTo>
                    <a:lnTo>
                      <a:pt x="819" y="1834"/>
                    </a:lnTo>
                    <a:lnTo>
                      <a:pt x="837" y="1984"/>
                    </a:lnTo>
                    <a:lnTo>
                      <a:pt x="843" y="2128"/>
                    </a:lnTo>
                    <a:lnTo>
                      <a:pt x="849" y="2278"/>
                    </a:lnTo>
                    <a:lnTo>
                      <a:pt x="843" y="2428"/>
                    </a:lnTo>
                    <a:lnTo>
                      <a:pt x="831" y="2572"/>
                    </a:lnTo>
                    <a:lnTo>
                      <a:pt x="819" y="2721"/>
                    </a:lnTo>
                    <a:lnTo>
                      <a:pt x="796" y="2865"/>
                    </a:lnTo>
                    <a:lnTo>
                      <a:pt x="766" y="3015"/>
                    </a:lnTo>
                    <a:lnTo>
                      <a:pt x="724" y="3159"/>
                    </a:lnTo>
                    <a:lnTo>
                      <a:pt x="682" y="3303"/>
                    </a:lnTo>
                    <a:lnTo>
                      <a:pt x="586" y="3567"/>
                    </a:lnTo>
                    <a:lnTo>
                      <a:pt x="473" y="3824"/>
                    </a:lnTo>
                    <a:lnTo>
                      <a:pt x="335" y="4076"/>
                    </a:lnTo>
                    <a:lnTo>
                      <a:pt x="180" y="4316"/>
                    </a:lnTo>
                    <a:lnTo>
                      <a:pt x="192" y="4316"/>
                    </a:lnTo>
                    <a:lnTo>
                      <a:pt x="347" y="4076"/>
                    </a:lnTo>
                    <a:lnTo>
                      <a:pt x="485" y="3824"/>
                    </a:lnTo>
                    <a:lnTo>
                      <a:pt x="598" y="3573"/>
                    </a:lnTo>
                    <a:lnTo>
                      <a:pt x="694" y="3309"/>
                    </a:lnTo>
                    <a:lnTo>
                      <a:pt x="736" y="3165"/>
                    </a:lnTo>
                    <a:lnTo>
                      <a:pt x="778" y="3021"/>
                    </a:lnTo>
                    <a:lnTo>
                      <a:pt x="808" y="2871"/>
                    </a:lnTo>
                    <a:lnTo>
                      <a:pt x="831" y="2727"/>
                    </a:lnTo>
                    <a:lnTo>
                      <a:pt x="843" y="2578"/>
                    </a:lnTo>
                    <a:lnTo>
                      <a:pt x="855" y="2428"/>
                    </a:lnTo>
                    <a:lnTo>
                      <a:pt x="861" y="2278"/>
                    </a:lnTo>
                    <a:lnTo>
                      <a:pt x="855" y="2128"/>
                    </a:lnTo>
                    <a:lnTo>
                      <a:pt x="855" y="212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8" name="Freeform 14"/>
              <p:cNvSpPr>
                <a:spLocks/>
              </p:cNvSpPr>
              <p:nvPr userDrawn="1"/>
            </p:nvSpPr>
            <p:spPr bwMode="hidden">
              <a:xfrm>
                <a:off x="2399" y="0"/>
                <a:ext cx="150" cy="4316"/>
              </a:xfrm>
              <a:custGeom>
                <a:avLst/>
                <a:gdLst/>
                <a:ahLst/>
                <a:cxnLst>
                  <a:cxn ang="0">
                    <a:pos x="18" y="1942"/>
                  </a:cxn>
                  <a:cxn ang="0">
                    <a:pos x="30" y="1630"/>
                  </a:cxn>
                  <a:cxn ang="0">
                    <a:pos x="42" y="1331"/>
                  </a:cxn>
                  <a:cxn ang="0">
                    <a:pos x="59" y="1055"/>
                  </a:cxn>
                  <a:cxn ang="0">
                    <a:pos x="77" y="791"/>
                  </a:cxn>
                  <a:cxn ang="0">
                    <a:pos x="83" y="671"/>
                  </a:cxn>
                  <a:cxn ang="0">
                    <a:pos x="95" y="557"/>
                  </a:cxn>
                  <a:cxn ang="0">
                    <a:pos x="107" y="444"/>
                  </a:cxn>
                  <a:cxn ang="0">
                    <a:pos x="113" y="342"/>
                  </a:cxn>
                  <a:cxn ang="0">
                    <a:pos x="125" y="246"/>
                  </a:cxn>
                  <a:cxn ang="0">
                    <a:pos x="131" y="156"/>
                  </a:cxn>
                  <a:cxn ang="0">
                    <a:pos x="143" y="72"/>
                  </a:cxn>
                  <a:cxn ang="0">
                    <a:pos x="149" y="0"/>
                  </a:cxn>
                  <a:cxn ang="0">
                    <a:pos x="137" y="0"/>
                  </a:cxn>
                  <a:cxn ang="0">
                    <a:pos x="131" y="72"/>
                  </a:cxn>
                  <a:cxn ang="0">
                    <a:pos x="119" y="156"/>
                  </a:cxn>
                  <a:cxn ang="0">
                    <a:pos x="113" y="246"/>
                  </a:cxn>
                  <a:cxn ang="0">
                    <a:pos x="101" y="342"/>
                  </a:cxn>
                  <a:cxn ang="0">
                    <a:pos x="95" y="444"/>
                  </a:cxn>
                  <a:cxn ang="0">
                    <a:pos x="83" y="557"/>
                  </a:cxn>
                  <a:cxn ang="0">
                    <a:pos x="71" y="671"/>
                  </a:cxn>
                  <a:cxn ang="0">
                    <a:pos x="65" y="791"/>
                  </a:cxn>
                  <a:cxn ang="0">
                    <a:pos x="48" y="1055"/>
                  </a:cxn>
                  <a:cxn ang="0">
                    <a:pos x="30" y="1331"/>
                  </a:cxn>
                  <a:cxn ang="0">
                    <a:pos x="18" y="1630"/>
                  </a:cxn>
                  <a:cxn ang="0">
                    <a:pos x="6" y="1942"/>
                  </a:cxn>
                  <a:cxn ang="0">
                    <a:pos x="0" y="2278"/>
                  </a:cxn>
                  <a:cxn ang="0">
                    <a:pos x="6" y="2602"/>
                  </a:cxn>
                  <a:cxn ang="0">
                    <a:pos x="12" y="2919"/>
                  </a:cxn>
                  <a:cxn ang="0">
                    <a:pos x="24" y="3219"/>
                  </a:cxn>
                  <a:cxn ang="0">
                    <a:pos x="36" y="3513"/>
                  </a:cxn>
                  <a:cxn ang="0">
                    <a:pos x="59" y="3794"/>
                  </a:cxn>
                  <a:cxn ang="0">
                    <a:pos x="89" y="4058"/>
                  </a:cxn>
                  <a:cxn ang="0">
                    <a:pos x="125" y="4316"/>
                  </a:cxn>
                  <a:cxn ang="0">
                    <a:pos x="137" y="4316"/>
                  </a:cxn>
                  <a:cxn ang="0">
                    <a:pos x="101" y="4058"/>
                  </a:cxn>
                  <a:cxn ang="0">
                    <a:pos x="71" y="3794"/>
                  </a:cxn>
                  <a:cxn ang="0">
                    <a:pos x="48" y="3513"/>
                  </a:cxn>
                  <a:cxn ang="0">
                    <a:pos x="36" y="3225"/>
                  </a:cxn>
                  <a:cxn ang="0">
                    <a:pos x="24" y="2919"/>
                  </a:cxn>
                  <a:cxn ang="0">
                    <a:pos x="18" y="2608"/>
                  </a:cxn>
                  <a:cxn ang="0">
                    <a:pos x="12" y="2278"/>
                  </a:cxn>
                  <a:cxn ang="0">
                    <a:pos x="18" y="1942"/>
                  </a:cxn>
                  <a:cxn ang="0">
                    <a:pos x="18" y="1942"/>
                  </a:cxn>
                </a:cxnLst>
                <a:rect l="0" t="0" r="r" b="b"/>
                <a:pathLst>
                  <a:path w="149" h="4316">
                    <a:moveTo>
                      <a:pt x="18" y="1942"/>
                    </a:moveTo>
                    <a:lnTo>
                      <a:pt x="30" y="1630"/>
                    </a:lnTo>
                    <a:lnTo>
                      <a:pt x="42" y="1331"/>
                    </a:lnTo>
                    <a:lnTo>
                      <a:pt x="59" y="1055"/>
                    </a:lnTo>
                    <a:lnTo>
                      <a:pt x="77" y="791"/>
                    </a:lnTo>
                    <a:lnTo>
                      <a:pt x="83" y="671"/>
                    </a:lnTo>
                    <a:lnTo>
                      <a:pt x="95" y="557"/>
                    </a:lnTo>
                    <a:lnTo>
                      <a:pt x="107" y="444"/>
                    </a:lnTo>
                    <a:lnTo>
                      <a:pt x="113" y="342"/>
                    </a:lnTo>
                    <a:lnTo>
                      <a:pt x="125" y="246"/>
                    </a:lnTo>
                    <a:lnTo>
                      <a:pt x="131" y="156"/>
                    </a:lnTo>
                    <a:lnTo>
                      <a:pt x="143" y="72"/>
                    </a:lnTo>
                    <a:lnTo>
                      <a:pt x="149" y="0"/>
                    </a:lnTo>
                    <a:lnTo>
                      <a:pt x="137" y="0"/>
                    </a:lnTo>
                    <a:lnTo>
                      <a:pt x="131" y="72"/>
                    </a:lnTo>
                    <a:lnTo>
                      <a:pt x="119" y="156"/>
                    </a:lnTo>
                    <a:lnTo>
                      <a:pt x="113" y="246"/>
                    </a:lnTo>
                    <a:lnTo>
                      <a:pt x="101" y="342"/>
                    </a:lnTo>
                    <a:lnTo>
                      <a:pt x="95" y="444"/>
                    </a:lnTo>
                    <a:lnTo>
                      <a:pt x="83" y="557"/>
                    </a:lnTo>
                    <a:lnTo>
                      <a:pt x="71" y="671"/>
                    </a:lnTo>
                    <a:lnTo>
                      <a:pt x="65" y="791"/>
                    </a:lnTo>
                    <a:lnTo>
                      <a:pt x="48" y="1055"/>
                    </a:lnTo>
                    <a:lnTo>
                      <a:pt x="30" y="1331"/>
                    </a:lnTo>
                    <a:lnTo>
                      <a:pt x="18" y="1630"/>
                    </a:lnTo>
                    <a:lnTo>
                      <a:pt x="6" y="1942"/>
                    </a:lnTo>
                    <a:lnTo>
                      <a:pt x="0" y="2278"/>
                    </a:lnTo>
                    <a:lnTo>
                      <a:pt x="6" y="2602"/>
                    </a:lnTo>
                    <a:lnTo>
                      <a:pt x="12" y="2919"/>
                    </a:lnTo>
                    <a:lnTo>
                      <a:pt x="24" y="3219"/>
                    </a:lnTo>
                    <a:lnTo>
                      <a:pt x="36" y="3513"/>
                    </a:lnTo>
                    <a:lnTo>
                      <a:pt x="59" y="3794"/>
                    </a:lnTo>
                    <a:lnTo>
                      <a:pt x="89" y="4058"/>
                    </a:lnTo>
                    <a:lnTo>
                      <a:pt x="125" y="4316"/>
                    </a:lnTo>
                    <a:lnTo>
                      <a:pt x="137" y="4316"/>
                    </a:lnTo>
                    <a:lnTo>
                      <a:pt x="101" y="4058"/>
                    </a:lnTo>
                    <a:lnTo>
                      <a:pt x="71" y="3794"/>
                    </a:lnTo>
                    <a:lnTo>
                      <a:pt x="48" y="3513"/>
                    </a:lnTo>
                    <a:lnTo>
                      <a:pt x="36" y="3225"/>
                    </a:lnTo>
                    <a:lnTo>
                      <a:pt x="24" y="2919"/>
                    </a:lnTo>
                    <a:lnTo>
                      <a:pt x="18" y="2608"/>
                    </a:lnTo>
                    <a:lnTo>
                      <a:pt x="12" y="2278"/>
                    </a:lnTo>
                    <a:lnTo>
                      <a:pt x="18" y="1942"/>
                    </a:lnTo>
                    <a:lnTo>
                      <a:pt x="18" y="194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19" name="Freeform 15"/>
              <p:cNvSpPr>
                <a:spLocks/>
              </p:cNvSpPr>
              <p:nvPr userDrawn="1"/>
            </p:nvSpPr>
            <p:spPr bwMode="hidden">
              <a:xfrm>
                <a:off x="1967" y="0"/>
                <a:ext cx="300" cy="4316"/>
              </a:xfrm>
              <a:custGeom>
                <a:avLst/>
                <a:gdLst/>
                <a:ahLst/>
                <a:cxnLst>
                  <a:cxn ang="0">
                    <a:pos x="18" y="2062"/>
                  </a:cxn>
                  <a:cxn ang="0">
                    <a:pos x="30" y="1750"/>
                  </a:cxn>
                  <a:cxn ang="0">
                    <a:pos x="54" y="1451"/>
                  </a:cxn>
                  <a:cxn ang="0">
                    <a:pos x="84" y="1169"/>
                  </a:cxn>
                  <a:cxn ang="0">
                    <a:pos x="126" y="899"/>
                  </a:cxn>
                  <a:cxn ang="0">
                    <a:pos x="162" y="641"/>
                  </a:cxn>
                  <a:cxn ang="0">
                    <a:pos x="209" y="408"/>
                  </a:cxn>
                  <a:cxn ang="0">
                    <a:pos x="251" y="192"/>
                  </a:cxn>
                  <a:cxn ang="0">
                    <a:pos x="299" y="0"/>
                  </a:cxn>
                  <a:cxn ang="0">
                    <a:pos x="287" y="0"/>
                  </a:cxn>
                  <a:cxn ang="0">
                    <a:pos x="239" y="192"/>
                  </a:cxn>
                  <a:cxn ang="0">
                    <a:pos x="198" y="408"/>
                  </a:cxn>
                  <a:cxn ang="0">
                    <a:pos x="156" y="641"/>
                  </a:cxn>
                  <a:cxn ang="0">
                    <a:pos x="114" y="899"/>
                  </a:cxn>
                  <a:cxn ang="0">
                    <a:pos x="78" y="1169"/>
                  </a:cxn>
                  <a:cxn ang="0">
                    <a:pos x="48" y="1451"/>
                  </a:cxn>
                  <a:cxn ang="0">
                    <a:pos x="24" y="1750"/>
                  </a:cxn>
                  <a:cxn ang="0">
                    <a:pos x="6" y="2062"/>
                  </a:cxn>
                  <a:cxn ang="0">
                    <a:pos x="0" y="2374"/>
                  </a:cxn>
                  <a:cxn ang="0">
                    <a:pos x="12" y="2674"/>
                  </a:cxn>
                  <a:cxn ang="0">
                    <a:pos x="30" y="2973"/>
                  </a:cxn>
                  <a:cxn ang="0">
                    <a:pos x="54" y="3255"/>
                  </a:cxn>
                  <a:cxn ang="0">
                    <a:pos x="96" y="3537"/>
                  </a:cxn>
                  <a:cxn ang="0">
                    <a:pos x="144" y="3806"/>
                  </a:cxn>
                  <a:cxn ang="0">
                    <a:pos x="203" y="4064"/>
                  </a:cxn>
                  <a:cxn ang="0">
                    <a:pos x="275" y="4316"/>
                  </a:cxn>
                  <a:cxn ang="0">
                    <a:pos x="287" y="4316"/>
                  </a:cxn>
                  <a:cxn ang="0">
                    <a:pos x="215" y="4064"/>
                  </a:cxn>
                  <a:cxn ang="0">
                    <a:pos x="156" y="3806"/>
                  </a:cxn>
                  <a:cxn ang="0">
                    <a:pos x="108" y="3537"/>
                  </a:cxn>
                  <a:cxn ang="0">
                    <a:pos x="66" y="3261"/>
                  </a:cxn>
                  <a:cxn ang="0">
                    <a:pos x="42" y="2973"/>
                  </a:cxn>
                  <a:cxn ang="0">
                    <a:pos x="24" y="2680"/>
                  </a:cxn>
                  <a:cxn ang="0">
                    <a:pos x="12" y="2374"/>
                  </a:cxn>
                  <a:cxn ang="0">
                    <a:pos x="18" y="2062"/>
                  </a:cxn>
                  <a:cxn ang="0">
                    <a:pos x="18" y="2062"/>
                  </a:cxn>
                </a:cxnLst>
                <a:rect l="0" t="0" r="r" b="b"/>
                <a:pathLst>
                  <a:path w="299" h="4316">
                    <a:moveTo>
                      <a:pt x="18" y="2062"/>
                    </a:moveTo>
                    <a:lnTo>
                      <a:pt x="30" y="1750"/>
                    </a:lnTo>
                    <a:lnTo>
                      <a:pt x="54" y="1451"/>
                    </a:lnTo>
                    <a:lnTo>
                      <a:pt x="84" y="1169"/>
                    </a:lnTo>
                    <a:lnTo>
                      <a:pt x="126" y="899"/>
                    </a:lnTo>
                    <a:lnTo>
                      <a:pt x="162" y="641"/>
                    </a:lnTo>
                    <a:lnTo>
                      <a:pt x="209" y="408"/>
                    </a:lnTo>
                    <a:lnTo>
                      <a:pt x="251" y="192"/>
                    </a:lnTo>
                    <a:lnTo>
                      <a:pt x="299" y="0"/>
                    </a:lnTo>
                    <a:lnTo>
                      <a:pt x="287" y="0"/>
                    </a:lnTo>
                    <a:lnTo>
                      <a:pt x="239" y="192"/>
                    </a:lnTo>
                    <a:lnTo>
                      <a:pt x="198" y="408"/>
                    </a:lnTo>
                    <a:lnTo>
                      <a:pt x="156" y="641"/>
                    </a:lnTo>
                    <a:lnTo>
                      <a:pt x="114" y="899"/>
                    </a:lnTo>
                    <a:lnTo>
                      <a:pt x="78" y="1169"/>
                    </a:lnTo>
                    <a:lnTo>
                      <a:pt x="48" y="1451"/>
                    </a:lnTo>
                    <a:lnTo>
                      <a:pt x="24" y="1750"/>
                    </a:lnTo>
                    <a:lnTo>
                      <a:pt x="6" y="2062"/>
                    </a:lnTo>
                    <a:lnTo>
                      <a:pt x="0" y="2374"/>
                    </a:lnTo>
                    <a:lnTo>
                      <a:pt x="12" y="2674"/>
                    </a:lnTo>
                    <a:lnTo>
                      <a:pt x="30" y="2973"/>
                    </a:lnTo>
                    <a:lnTo>
                      <a:pt x="54" y="3255"/>
                    </a:lnTo>
                    <a:lnTo>
                      <a:pt x="96" y="3537"/>
                    </a:lnTo>
                    <a:lnTo>
                      <a:pt x="144" y="3806"/>
                    </a:lnTo>
                    <a:lnTo>
                      <a:pt x="203" y="4064"/>
                    </a:lnTo>
                    <a:lnTo>
                      <a:pt x="275" y="4316"/>
                    </a:lnTo>
                    <a:lnTo>
                      <a:pt x="287" y="4316"/>
                    </a:lnTo>
                    <a:lnTo>
                      <a:pt x="215" y="4064"/>
                    </a:lnTo>
                    <a:lnTo>
                      <a:pt x="156" y="3806"/>
                    </a:lnTo>
                    <a:lnTo>
                      <a:pt x="108" y="3537"/>
                    </a:lnTo>
                    <a:lnTo>
                      <a:pt x="66" y="3261"/>
                    </a:lnTo>
                    <a:lnTo>
                      <a:pt x="42" y="2973"/>
                    </a:lnTo>
                    <a:lnTo>
                      <a:pt x="24" y="2680"/>
                    </a:lnTo>
                    <a:lnTo>
                      <a:pt x="12" y="2374"/>
                    </a:lnTo>
                    <a:lnTo>
                      <a:pt x="18" y="2062"/>
                    </a:lnTo>
                    <a:lnTo>
                      <a:pt x="18" y="2062"/>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0" name="Freeform 16"/>
              <p:cNvSpPr>
                <a:spLocks/>
              </p:cNvSpPr>
              <p:nvPr userDrawn="1"/>
            </p:nvSpPr>
            <p:spPr bwMode="hidden">
              <a:xfrm>
                <a:off x="1566" y="0"/>
                <a:ext cx="425" cy="4316"/>
              </a:xfrm>
              <a:custGeom>
                <a:avLst/>
                <a:gdLst/>
                <a:ahLst/>
                <a:cxnLst>
                  <a:cxn ang="0">
                    <a:pos x="424" y="0"/>
                  </a:cxn>
                  <a:cxn ang="0">
                    <a:pos x="412" y="0"/>
                  </a:cxn>
                  <a:cxn ang="0">
                    <a:pos x="316" y="222"/>
                  </a:cxn>
                  <a:cxn ang="0">
                    <a:pos x="239" y="462"/>
                  </a:cxn>
                  <a:cxn ang="0">
                    <a:pos x="167" y="707"/>
                  </a:cxn>
                  <a:cxn ang="0">
                    <a:pos x="107" y="971"/>
                  </a:cxn>
                  <a:cxn ang="0">
                    <a:pos x="65" y="1247"/>
                  </a:cxn>
                  <a:cxn ang="0">
                    <a:pos x="29" y="1529"/>
                  </a:cxn>
                  <a:cxn ang="0">
                    <a:pos x="6" y="1822"/>
                  </a:cxn>
                  <a:cxn ang="0">
                    <a:pos x="0" y="2122"/>
                  </a:cxn>
                  <a:cxn ang="0">
                    <a:pos x="6" y="2404"/>
                  </a:cxn>
                  <a:cxn ang="0">
                    <a:pos x="24" y="2686"/>
                  </a:cxn>
                  <a:cxn ang="0">
                    <a:pos x="47" y="2961"/>
                  </a:cxn>
                  <a:cxn ang="0">
                    <a:pos x="89" y="3243"/>
                  </a:cxn>
                  <a:cxn ang="0">
                    <a:pos x="137" y="3519"/>
                  </a:cxn>
                  <a:cxn ang="0">
                    <a:pos x="197" y="3788"/>
                  </a:cxn>
                  <a:cxn ang="0">
                    <a:pos x="269" y="4058"/>
                  </a:cxn>
                  <a:cxn ang="0">
                    <a:pos x="346" y="4316"/>
                  </a:cxn>
                  <a:cxn ang="0">
                    <a:pos x="358" y="4316"/>
                  </a:cxn>
                  <a:cxn ang="0">
                    <a:pos x="281" y="4058"/>
                  </a:cxn>
                  <a:cxn ang="0">
                    <a:pos x="209" y="3788"/>
                  </a:cxn>
                  <a:cxn ang="0">
                    <a:pos x="149" y="3519"/>
                  </a:cxn>
                  <a:cxn ang="0">
                    <a:pos x="101" y="3243"/>
                  </a:cxn>
                  <a:cxn ang="0">
                    <a:pos x="59" y="2961"/>
                  </a:cxn>
                  <a:cxn ang="0">
                    <a:pos x="35" y="2686"/>
                  </a:cxn>
                  <a:cxn ang="0">
                    <a:pos x="18" y="2404"/>
                  </a:cxn>
                  <a:cxn ang="0">
                    <a:pos x="12" y="2122"/>
                  </a:cxn>
                  <a:cxn ang="0">
                    <a:pos x="18" y="1822"/>
                  </a:cxn>
                  <a:cxn ang="0">
                    <a:pos x="41" y="1529"/>
                  </a:cxn>
                  <a:cxn ang="0">
                    <a:pos x="71" y="1247"/>
                  </a:cxn>
                  <a:cxn ang="0">
                    <a:pos x="119" y="971"/>
                  </a:cxn>
                  <a:cxn ang="0">
                    <a:pos x="179" y="707"/>
                  </a:cxn>
                  <a:cxn ang="0">
                    <a:pos x="245" y="462"/>
                  </a:cxn>
                  <a:cxn ang="0">
                    <a:pos x="328" y="222"/>
                  </a:cxn>
                  <a:cxn ang="0">
                    <a:pos x="424" y="0"/>
                  </a:cxn>
                  <a:cxn ang="0">
                    <a:pos x="424" y="0"/>
                  </a:cxn>
                </a:cxnLst>
                <a:rect l="0" t="0" r="r" b="b"/>
                <a:pathLst>
                  <a:path w="424" h="4316">
                    <a:moveTo>
                      <a:pt x="424" y="0"/>
                    </a:moveTo>
                    <a:lnTo>
                      <a:pt x="412" y="0"/>
                    </a:lnTo>
                    <a:lnTo>
                      <a:pt x="316" y="222"/>
                    </a:lnTo>
                    <a:lnTo>
                      <a:pt x="239" y="462"/>
                    </a:lnTo>
                    <a:lnTo>
                      <a:pt x="167" y="707"/>
                    </a:lnTo>
                    <a:lnTo>
                      <a:pt x="107" y="971"/>
                    </a:lnTo>
                    <a:lnTo>
                      <a:pt x="65" y="1247"/>
                    </a:lnTo>
                    <a:lnTo>
                      <a:pt x="29" y="1529"/>
                    </a:lnTo>
                    <a:lnTo>
                      <a:pt x="6" y="1822"/>
                    </a:lnTo>
                    <a:lnTo>
                      <a:pt x="0" y="2122"/>
                    </a:lnTo>
                    <a:lnTo>
                      <a:pt x="6" y="2404"/>
                    </a:lnTo>
                    <a:lnTo>
                      <a:pt x="24" y="2686"/>
                    </a:lnTo>
                    <a:lnTo>
                      <a:pt x="47" y="2961"/>
                    </a:lnTo>
                    <a:lnTo>
                      <a:pt x="89" y="3243"/>
                    </a:lnTo>
                    <a:lnTo>
                      <a:pt x="137" y="3519"/>
                    </a:lnTo>
                    <a:lnTo>
                      <a:pt x="197" y="3788"/>
                    </a:lnTo>
                    <a:lnTo>
                      <a:pt x="269" y="4058"/>
                    </a:lnTo>
                    <a:lnTo>
                      <a:pt x="346" y="4316"/>
                    </a:lnTo>
                    <a:lnTo>
                      <a:pt x="358" y="4316"/>
                    </a:lnTo>
                    <a:lnTo>
                      <a:pt x="281" y="4058"/>
                    </a:lnTo>
                    <a:lnTo>
                      <a:pt x="209" y="3788"/>
                    </a:lnTo>
                    <a:lnTo>
                      <a:pt x="149" y="3519"/>
                    </a:lnTo>
                    <a:lnTo>
                      <a:pt x="101" y="3243"/>
                    </a:lnTo>
                    <a:lnTo>
                      <a:pt x="59" y="2961"/>
                    </a:lnTo>
                    <a:lnTo>
                      <a:pt x="35" y="2686"/>
                    </a:lnTo>
                    <a:lnTo>
                      <a:pt x="18" y="2404"/>
                    </a:lnTo>
                    <a:lnTo>
                      <a:pt x="12" y="2122"/>
                    </a:lnTo>
                    <a:lnTo>
                      <a:pt x="18" y="1822"/>
                    </a:lnTo>
                    <a:lnTo>
                      <a:pt x="41" y="1529"/>
                    </a:lnTo>
                    <a:lnTo>
                      <a:pt x="71" y="1247"/>
                    </a:lnTo>
                    <a:lnTo>
                      <a:pt x="119" y="971"/>
                    </a:lnTo>
                    <a:lnTo>
                      <a:pt x="179" y="707"/>
                    </a:lnTo>
                    <a:lnTo>
                      <a:pt x="245" y="462"/>
                    </a:lnTo>
                    <a:lnTo>
                      <a:pt x="328" y="222"/>
                    </a:lnTo>
                    <a:lnTo>
                      <a:pt x="424" y="0"/>
                    </a:lnTo>
                    <a:lnTo>
                      <a:pt x="424" y="0"/>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1" name="Freeform 17"/>
              <p:cNvSpPr>
                <a:spLocks/>
              </p:cNvSpPr>
              <p:nvPr userDrawn="1"/>
            </p:nvSpPr>
            <p:spPr bwMode="hidden">
              <a:xfrm>
                <a:off x="1128" y="0"/>
                <a:ext cx="575" cy="4316"/>
              </a:xfrm>
              <a:custGeom>
                <a:avLst/>
                <a:gdLst/>
                <a:ahLst/>
                <a:cxnLst>
                  <a:cxn ang="0">
                    <a:pos x="12" y="2146"/>
                  </a:cxn>
                  <a:cxn ang="0">
                    <a:pos x="24" y="1846"/>
                  </a:cxn>
                  <a:cxn ang="0">
                    <a:pos x="54" y="1559"/>
                  </a:cxn>
                  <a:cxn ang="0">
                    <a:pos x="96" y="1277"/>
                  </a:cxn>
                  <a:cxn ang="0">
                    <a:pos x="162" y="1001"/>
                  </a:cxn>
                  <a:cxn ang="0">
                    <a:pos x="239" y="731"/>
                  </a:cxn>
                  <a:cxn ang="0">
                    <a:pos x="335" y="480"/>
                  </a:cxn>
                  <a:cxn ang="0">
                    <a:pos x="449" y="234"/>
                  </a:cxn>
                  <a:cxn ang="0">
                    <a:pos x="574" y="0"/>
                  </a:cxn>
                  <a:cxn ang="0">
                    <a:pos x="562" y="0"/>
                  </a:cxn>
                  <a:cxn ang="0">
                    <a:pos x="437" y="234"/>
                  </a:cxn>
                  <a:cxn ang="0">
                    <a:pos x="323" y="480"/>
                  </a:cxn>
                  <a:cxn ang="0">
                    <a:pos x="227" y="737"/>
                  </a:cxn>
                  <a:cxn ang="0">
                    <a:pos x="150" y="1001"/>
                  </a:cxn>
                  <a:cxn ang="0">
                    <a:pos x="84" y="1277"/>
                  </a:cxn>
                  <a:cxn ang="0">
                    <a:pos x="42" y="1559"/>
                  </a:cxn>
                  <a:cxn ang="0">
                    <a:pos x="12" y="1852"/>
                  </a:cxn>
                  <a:cxn ang="0">
                    <a:pos x="0" y="2146"/>
                  </a:cxn>
                  <a:cxn ang="0">
                    <a:pos x="6" y="2434"/>
                  </a:cxn>
                  <a:cxn ang="0">
                    <a:pos x="30" y="2715"/>
                  </a:cxn>
                  <a:cxn ang="0">
                    <a:pos x="66" y="2997"/>
                  </a:cxn>
                  <a:cxn ang="0">
                    <a:pos x="120" y="3273"/>
                  </a:cxn>
                  <a:cxn ang="0">
                    <a:pos x="191" y="3549"/>
                  </a:cxn>
                  <a:cxn ang="0">
                    <a:pos x="275" y="3812"/>
                  </a:cxn>
                  <a:cxn ang="0">
                    <a:pos x="371" y="4070"/>
                  </a:cxn>
                  <a:cxn ang="0">
                    <a:pos x="484" y="4316"/>
                  </a:cxn>
                  <a:cxn ang="0">
                    <a:pos x="496" y="4316"/>
                  </a:cxn>
                  <a:cxn ang="0">
                    <a:pos x="383" y="4070"/>
                  </a:cxn>
                  <a:cxn ang="0">
                    <a:pos x="287" y="3812"/>
                  </a:cxn>
                  <a:cxn ang="0">
                    <a:pos x="203" y="3549"/>
                  </a:cxn>
                  <a:cxn ang="0">
                    <a:pos x="132" y="3273"/>
                  </a:cxn>
                  <a:cxn ang="0">
                    <a:pos x="78" y="2997"/>
                  </a:cxn>
                  <a:cxn ang="0">
                    <a:pos x="42" y="2715"/>
                  </a:cxn>
                  <a:cxn ang="0">
                    <a:pos x="18" y="2434"/>
                  </a:cxn>
                  <a:cxn ang="0">
                    <a:pos x="12" y="2146"/>
                  </a:cxn>
                  <a:cxn ang="0">
                    <a:pos x="12" y="2146"/>
                  </a:cxn>
                </a:cxnLst>
                <a:rect l="0" t="0" r="r" b="b"/>
                <a:pathLst>
                  <a:path w="574" h="4316">
                    <a:moveTo>
                      <a:pt x="12" y="2146"/>
                    </a:moveTo>
                    <a:lnTo>
                      <a:pt x="24" y="1846"/>
                    </a:lnTo>
                    <a:lnTo>
                      <a:pt x="54" y="1559"/>
                    </a:lnTo>
                    <a:lnTo>
                      <a:pt x="96" y="1277"/>
                    </a:lnTo>
                    <a:lnTo>
                      <a:pt x="162" y="1001"/>
                    </a:lnTo>
                    <a:lnTo>
                      <a:pt x="239" y="731"/>
                    </a:lnTo>
                    <a:lnTo>
                      <a:pt x="335" y="480"/>
                    </a:lnTo>
                    <a:lnTo>
                      <a:pt x="449" y="234"/>
                    </a:lnTo>
                    <a:lnTo>
                      <a:pt x="574" y="0"/>
                    </a:lnTo>
                    <a:lnTo>
                      <a:pt x="562" y="0"/>
                    </a:lnTo>
                    <a:lnTo>
                      <a:pt x="437" y="234"/>
                    </a:lnTo>
                    <a:lnTo>
                      <a:pt x="323" y="480"/>
                    </a:lnTo>
                    <a:lnTo>
                      <a:pt x="227" y="737"/>
                    </a:lnTo>
                    <a:lnTo>
                      <a:pt x="150" y="1001"/>
                    </a:lnTo>
                    <a:lnTo>
                      <a:pt x="84" y="1277"/>
                    </a:lnTo>
                    <a:lnTo>
                      <a:pt x="42" y="1559"/>
                    </a:lnTo>
                    <a:lnTo>
                      <a:pt x="12" y="1852"/>
                    </a:lnTo>
                    <a:lnTo>
                      <a:pt x="0" y="2146"/>
                    </a:lnTo>
                    <a:lnTo>
                      <a:pt x="6" y="2434"/>
                    </a:lnTo>
                    <a:lnTo>
                      <a:pt x="30" y="2715"/>
                    </a:lnTo>
                    <a:lnTo>
                      <a:pt x="66" y="2997"/>
                    </a:lnTo>
                    <a:lnTo>
                      <a:pt x="120" y="3273"/>
                    </a:lnTo>
                    <a:lnTo>
                      <a:pt x="191" y="3549"/>
                    </a:lnTo>
                    <a:lnTo>
                      <a:pt x="275" y="3812"/>
                    </a:lnTo>
                    <a:lnTo>
                      <a:pt x="371" y="4070"/>
                    </a:lnTo>
                    <a:lnTo>
                      <a:pt x="484" y="4316"/>
                    </a:lnTo>
                    <a:lnTo>
                      <a:pt x="496" y="4316"/>
                    </a:lnTo>
                    <a:lnTo>
                      <a:pt x="383" y="4070"/>
                    </a:lnTo>
                    <a:lnTo>
                      <a:pt x="287" y="3812"/>
                    </a:lnTo>
                    <a:lnTo>
                      <a:pt x="203" y="3549"/>
                    </a:lnTo>
                    <a:lnTo>
                      <a:pt x="132" y="3273"/>
                    </a:lnTo>
                    <a:lnTo>
                      <a:pt x="78" y="2997"/>
                    </a:lnTo>
                    <a:lnTo>
                      <a:pt x="42" y="2715"/>
                    </a:lnTo>
                    <a:lnTo>
                      <a:pt x="18" y="2434"/>
                    </a:lnTo>
                    <a:lnTo>
                      <a:pt x="12" y="2146"/>
                    </a:lnTo>
                    <a:lnTo>
                      <a:pt x="12" y="2146"/>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2" name="Freeform 18"/>
              <p:cNvSpPr>
                <a:spLocks/>
              </p:cNvSpPr>
              <p:nvPr userDrawn="1"/>
            </p:nvSpPr>
            <p:spPr bwMode="hidden">
              <a:xfrm>
                <a:off x="702" y="0"/>
                <a:ext cx="737" cy="4316"/>
              </a:xfrm>
              <a:custGeom>
                <a:avLst/>
                <a:gdLst/>
                <a:ahLst/>
                <a:cxnLst>
                  <a:cxn ang="0">
                    <a:pos x="12" y="2098"/>
                  </a:cxn>
                  <a:cxn ang="0">
                    <a:pos x="29" y="1798"/>
                  </a:cxn>
                  <a:cxn ang="0">
                    <a:pos x="71" y="1505"/>
                  </a:cxn>
                  <a:cxn ang="0">
                    <a:pos x="131" y="1223"/>
                  </a:cxn>
                  <a:cxn ang="0">
                    <a:pos x="215" y="941"/>
                  </a:cxn>
                  <a:cxn ang="0">
                    <a:pos x="316" y="689"/>
                  </a:cxn>
                  <a:cxn ang="0">
                    <a:pos x="442" y="444"/>
                  </a:cxn>
                  <a:cxn ang="0">
                    <a:pos x="580" y="216"/>
                  </a:cxn>
                  <a:cxn ang="0">
                    <a:pos x="735" y="0"/>
                  </a:cxn>
                  <a:cxn ang="0">
                    <a:pos x="723" y="0"/>
                  </a:cxn>
                  <a:cxn ang="0">
                    <a:pos x="568" y="210"/>
                  </a:cxn>
                  <a:cxn ang="0">
                    <a:pos x="430" y="438"/>
                  </a:cxn>
                  <a:cxn ang="0">
                    <a:pos x="311" y="683"/>
                  </a:cxn>
                  <a:cxn ang="0">
                    <a:pos x="209" y="941"/>
                  </a:cxn>
                  <a:cxn ang="0">
                    <a:pos x="125" y="1217"/>
                  </a:cxn>
                  <a:cxn ang="0">
                    <a:pos x="59" y="1505"/>
                  </a:cxn>
                  <a:cxn ang="0">
                    <a:pos x="18" y="1798"/>
                  </a:cxn>
                  <a:cxn ang="0">
                    <a:pos x="0" y="2098"/>
                  </a:cxn>
                  <a:cxn ang="0">
                    <a:pos x="6" y="2404"/>
                  </a:cxn>
                  <a:cxn ang="0">
                    <a:pos x="29" y="2709"/>
                  </a:cxn>
                  <a:cxn ang="0">
                    <a:pos x="77" y="3015"/>
                  </a:cxn>
                  <a:cxn ang="0">
                    <a:pos x="149" y="3315"/>
                  </a:cxn>
                  <a:cxn ang="0">
                    <a:pos x="227" y="3573"/>
                  </a:cxn>
                  <a:cxn ang="0">
                    <a:pos x="316" y="3824"/>
                  </a:cxn>
                  <a:cxn ang="0">
                    <a:pos x="424" y="4076"/>
                  </a:cxn>
                  <a:cxn ang="0">
                    <a:pos x="544" y="4316"/>
                  </a:cxn>
                  <a:cxn ang="0">
                    <a:pos x="556" y="4316"/>
                  </a:cxn>
                  <a:cxn ang="0">
                    <a:pos x="436" y="4076"/>
                  </a:cxn>
                  <a:cxn ang="0">
                    <a:pos x="328" y="3824"/>
                  </a:cxn>
                  <a:cxn ang="0">
                    <a:pos x="239" y="3573"/>
                  </a:cxn>
                  <a:cxn ang="0">
                    <a:pos x="161" y="3315"/>
                  </a:cxn>
                  <a:cxn ang="0">
                    <a:pos x="89" y="3015"/>
                  </a:cxn>
                  <a:cxn ang="0">
                    <a:pos x="41" y="2709"/>
                  </a:cxn>
                  <a:cxn ang="0">
                    <a:pos x="18" y="2404"/>
                  </a:cxn>
                  <a:cxn ang="0">
                    <a:pos x="12" y="2098"/>
                  </a:cxn>
                  <a:cxn ang="0">
                    <a:pos x="12" y="2098"/>
                  </a:cxn>
                </a:cxnLst>
                <a:rect l="0" t="0" r="r" b="b"/>
                <a:pathLst>
                  <a:path w="735" h="4316">
                    <a:moveTo>
                      <a:pt x="12" y="2098"/>
                    </a:moveTo>
                    <a:lnTo>
                      <a:pt x="29" y="1798"/>
                    </a:lnTo>
                    <a:lnTo>
                      <a:pt x="71" y="1505"/>
                    </a:lnTo>
                    <a:lnTo>
                      <a:pt x="131" y="1223"/>
                    </a:lnTo>
                    <a:lnTo>
                      <a:pt x="215" y="941"/>
                    </a:lnTo>
                    <a:lnTo>
                      <a:pt x="316" y="689"/>
                    </a:lnTo>
                    <a:lnTo>
                      <a:pt x="442" y="444"/>
                    </a:lnTo>
                    <a:lnTo>
                      <a:pt x="580" y="216"/>
                    </a:lnTo>
                    <a:lnTo>
                      <a:pt x="735" y="0"/>
                    </a:lnTo>
                    <a:lnTo>
                      <a:pt x="723" y="0"/>
                    </a:lnTo>
                    <a:lnTo>
                      <a:pt x="568" y="210"/>
                    </a:lnTo>
                    <a:lnTo>
                      <a:pt x="430" y="438"/>
                    </a:lnTo>
                    <a:lnTo>
                      <a:pt x="311" y="683"/>
                    </a:lnTo>
                    <a:lnTo>
                      <a:pt x="209" y="941"/>
                    </a:lnTo>
                    <a:lnTo>
                      <a:pt x="125" y="1217"/>
                    </a:lnTo>
                    <a:lnTo>
                      <a:pt x="59" y="1505"/>
                    </a:lnTo>
                    <a:lnTo>
                      <a:pt x="18" y="1798"/>
                    </a:lnTo>
                    <a:lnTo>
                      <a:pt x="0" y="2098"/>
                    </a:lnTo>
                    <a:lnTo>
                      <a:pt x="6" y="2404"/>
                    </a:lnTo>
                    <a:lnTo>
                      <a:pt x="29" y="2709"/>
                    </a:lnTo>
                    <a:lnTo>
                      <a:pt x="77" y="3015"/>
                    </a:lnTo>
                    <a:lnTo>
                      <a:pt x="149" y="3315"/>
                    </a:lnTo>
                    <a:lnTo>
                      <a:pt x="227" y="3573"/>
                    </a:lnTo>
                    <a:lnTo>
                      <a:pt x="316" y="3824"/>
                    </a:lnTo>
                    <a:lnTo>
                      <a:pt x="424" y="4076"/>
                    </a:lnTo>
                    <a:lnTo>
                      <a:pt x="544" y="4316"/>
                    </a:lnTo>
                    <a:lnTo>
                      <a:pt x="556" y="4316"/>
                    </a:lnTo>
                    <a:lnTo>
                      <a:pt x="436" y="4076"/>
                    </a:lnTo>
                    <a:lnTo>
                      <a:pt x="328" y="3824"/>
                    </a:lnTo>
                    <a:lnTo>
                      <a:pt x="239" y="3573"/>
                    </a:lnTo>
                    <a:lnTo>
                      <a:pt x="161" y="3315"/>
                    </a:lnTo>
                    <a:lnTo>
                      <a:pt x="89" y="3015"/>
                    </a:lnTo>
                    <a:lnTo>
                      <a:pt x="41" y="2709"/>
                    </a:lnTo>
                    <a:lnTo>
                      <a:pt x="18" y="2404"/>
                    </a:lnTo>
                    <a:lnTo>
                      <a:pt x="12" y="2098"/>
                    </a:lnTo>
                    <a:lnTo>
                      <a:pt x="12" y="209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sp>
            <p:nvSpPr>
              <p:cNvPr id="21523" name="Freeform 19"/>
              <p:cNvSpPr>
                <a:spLocks/>
              </p:cNvSpPr>
              <p:nvPr userDrawn="1"/>
            </p:nvSpPr>
            <p:spPr bwMode="hidden">
              <a:xfrm>
                <a:off x="288" y="0"/>
                <a:ext cx="840" cy="4316"/>
              </a:xfrm>
              <a:custGeom>
                <a:avLst/>
                <a:gdLst/>
                <a:ahLst/>
                <a:cxnLst>
                  <a:cxn ang="0">
                    <a:pos x="18" y="1948"/>
                  </a:cxn>
                  <a:cxn ang="0">
                    <a:pos x="48" y="1708"/>
                  </a:cxn>
                  <a:cxn ang="0">
                    <a:pos x="96" y="1475"/>
                  </a:cxn>
                  <a:cxn ang="0">
                    <a:pos x="161" y="1235"/>
                  </a:cxn>
                  <a:cxn ang="0">
                    <a:pos x="251" y="995"/>
                  </a:cxn>
                  <a:cxn ang="0">
                    <a:pos x="365" y="755"/>
                  </a:cxn>
                  <a:cxn ang="0">
                    <a:pos x="496" y="510"/>
                  </a:cxn>
                  <a:cxn ang="0">
                    <a:pos x="658" y="258"/>
                  </a:cxn>
                  <a:cxn ang="0">
                    <a:pos x="741" y="132"/>
                  </a:cxn>
                  <a:cxn ang="0">
                    <a:pos x="837" y="0"/>
                  </a:cxn>
                  <a:cxn ang="0">
                    <a:pos x="825" y="0"/>
                  </a:cxn>
                  <a:cxn ang="0">
                    <a:pos x="729" y="132"/>
                  </a:cxn>
                  <a:cxn ang="0">
                    <a:pos x="640" y="258"/>
                  </a:cxn>
                  <a:cxn ang="0">
                    <a:pos x="562" y="384"/>
                  </a:cxn>
                  <a:cxn ang="0">
                    <a:pos x="484" y="510"/>
                  </a:cxn>
                  <a:cxn ang="0">
                    <a:pos x="353" y="755"/>
                  </a:cxn>
                  <a:cxn ang="0">
                    <a:pos x="239" y="995"/>
                  </a:cxn>
                  <a:cxn ang="0">
                    <a:pos x="150" y="1235"/>
                  </a:cxn>
                  <a:cxn ang="0">
                    <a:pos x="84" y="1469"/>
                  </a:cxn>
                  <a:cxn ang="0">
                    <a:pos x="36" y="1702"/>
                  </a:cxn>
                  <a:cxn ang="0">
                    <a:pos x="6" y="1942"/>
                  </a:cxn>
                  <a:cxn ang="0">
                    <a:pos x="0" y="2200"/>
                  </a:cxn>
                  <a:cxn ang="0">
                    <a:pos x="12" y="2470"/>
                  </a:cxn>
                  <a:cxn ang="0">
                    <a:pos x="48" y="2739"/>
                  </a:cxn>
                  <a:cxn ang="0">
                    <a:pos x="114" y="3027"/>
                  </a:cxn>
                  <a:cxn ang="0">
                    <a:pos x="150" y="3171"/>
                  </a:cxn>
                  <a:cxn ang="0">
                    <a:pos x="197" y="3321"/>
                  </a:cxn>
                  <a:cxn ang="0">
                    <a:pos x="245" y="3477"/>
                  </a:cxn>
                  <a:cxn ang="0">
                    <a:pos x="305" y="3639"/>
                  </a:cxn>
                  <a:cxn ang="0">
                    <a:pos x="365" y="3800"/>
                  </a:cxn>
                  <a:cxn ang="0">
                    <a:pos x="437" y="3968"/>
                  </a:cxn>
                  <a:cxn ang="0">
                    <a:pos x="508" y="4136"/>
                  </a:cxn>
                  <a:cxn ang="0">
                    <a:pos x="592" y="4316"/>
                  </a:cxn>
                  <a:cxn ang="0">
                    <a:pos x="604" y="4316"/>
                  </a:cxn>
                  <a:cxn ang="0">
                    <a:pos x="520" y="4136"/>
                  </a:cxn>
                  <a:cxn ang="0">
                    <a:pos x="448" y="3968"/>
                  </a:cxn>
                  <a:cxn ang="0">
                    <a:pos x="377" y="3800"/>
                  </a:cxn>
                  <a:cxn ang="0">
                    <a:pos x="317" y="3639"/>
                  </a:cxn>
                  <a:cxn ang="0">
                    <a:pos x="257" y="3477"/>
                  </a:cxn>
                  <a:cxn ang="0">
                    <a:pos x="209" y="3327"/>
                  </a:cxn>
                  <a:cxn ang="0">
                    <a:pos x="161" y="3171"/>
                  </a:cxn>
                  <a:cxn ang="0">
                    <a:pos x="126" y="3027"/>
                  </a:cxn>
                  <a:cxn ang="0">
                    <a:pos x="60" y="2739"/>
                  </a:cxn>
                  <a:cxn ang="0">
                    <a:pos x="24" y="2470"/>
                  </a:cxn>
                  <a:cxn ang="0">
                    <a:pos x="12" y="2206"/>
                  </a:cxn>
                  <a:cxn ang="0">
                    <a:pos x="18" y="1948"/>
                  </a:cxn>
                  <a:cxn ang="0">
                    <a:pos x="18" y="1948"/>
                  </a:cxn>
                </a:cxnLst>
                <a:rect l="0" t="0" r="r" b="b"/>
                <a:pathLst>
                  <a:path w="837" h="4316">
                    <a:moveTo>
                      <a:pt x="18" y="1948"/>
                    </a:moveTo>
                    <a:lnTo>
                      <a:pt x="48" y="1708"/>
                    </a:lnTo>
                    <a:lnTo>
                      <a:pt x="96" y="1475"/>
                    </a:lnTo>
                    <a:lnTo>
                      <a:pt x="161" y="1235"/>
                    </a:lnTo>
                    <a:lnTo>
                      <a:pt x="251" y="995"/>
                    </a:lnTo>
                    <a:lnTo>
                      <a:pt x="365" y="755"/>
                    </a:lnTo>
                    <a:lnTo>
                      <a:pt x="496" y="510"/>
                    </a:lnTo>
                    <a:lnTo>
                      <a:pt x="658" y="258"/>
                    </a:lnTo>
                    <a:lnTo>
                      <a:pt x="741" y="132"/>
                    </a:lnTo>
                    <a:lnTo>
                      <a:pt x="837" y="0"/>
                    </a:lnTo>
                    <a:lnTo>
                      <a:pt x="825" y="0"/>
                    </a:lnTo>
                    <a:lnTo>
                      <a:pt x="729" y="132"/>
                    </a:lnTo>
                    <a:lnTo>
                      <a:pt x="640" y="258"/>
                    </a:lnTo>
                    <a:lnTo>
                      <a:pt x="562" y="384"/>
                    </a:lnTo>
                    <a:lnTo>
                      <a:pt x="484" y="510"/>
                    </a:lnTo>
                    <a:lnTo>
                      <a:pt x="353" y="755"/>
                    </a:lnTo>
                    <a:lnTo>
                      <a:pt x="239" y="995"/>
                    </a:lnTo>
                    <a:lnTo>
                      <a:pt x="150" y="1235"/>
                    </a:lnTo>
                    <a:lnTo>
                      <a:pt x="84" y="1469"/>
                    </a:lnTo>
                    <a:lnTo>
                      <a:pt x="36" y="1702"/>
                    </a:lnTo>
                    <a:lnTo>
                      <a:pt x="6" y="1942"/>
                    </a:lnTo>
                    <a:lnTo>
                      <a:pt x="0" y="2200"/>
                    </a:lnTo>
                    <a:lnTo>
                      <a:pt x="12" y="2470"/>
                    </a:lnTo>
                    <a:lnTo>
                      <a:pt x="48" y="2739"/>
                    </a:lnTo>
                    <a:lnTo>
                      <a:pt x="114" y="3027"/>
                    </a:lnTo>
                    <a:lnTo>
                      <a:pt x="150" y="3171"/>
                    </a:lnTo>
                    <a:lnTo>
                      <a:pt x="197" y="3321"/>
                    </a:lnTo>
                    <a:lnTo>
                      <a:pt x="245" y="3477"/>
                    </a:lnTo>
                    <a:lnTo>
                      <a:pt x="305" y="3639"/>
                    </a:lnTo>
                    <a:lnTo>
                      <a:pt x="365" y="3800"/>
                    </a:lnTo>
                    <a:lnTo>
                      <a:pt x="437" y="3968"/>
                    </a:lnTo>
                    <a:lnTo>
                      <a:pt x="508" y="4136"/>
                    </a:lnTo>
                    <a:lnTo>
                      <a:pt x="592" y="4316"/>
                    </a:lnTo>
                    <a:lnTo>
                      <a:pt x="604" y="4316"/>
                    </a:lnTo>
                    <a:lnTo>
                      <a:pt x="520" y="4136"/>
                    </a:lnTo>
                    <a:lnTo>
                      <a:pt x="448" y="3968"/>
                    </a:lnTo>
                    <a:lnTo>
                      <a:pt x="377" y="3800"/>
                    </a:lnTo>
                    <a:lnTo>
                      <a:pt x="317" y="3639"/>
                    </a:lnTo>
                    <a:lnTo>
                      <a:pt x="257" y="3477"/>
                    </a:lnTo>
                    <a:lnTo>
                      <a:pt x="209" y="3327"/>
                    </a:lnTo>
                    <a:lnTo>
                      <a:pt x="161" y="3171"/>
                    </a:lnTo>
                    <a:lnTo>
                      <a:pt x="126" y="3027"/>
                    </a:lnTo>
                    <a:lnTo>
                      <a:pt x="60" y="2739"/>
                    </a:lnTo>
                    <a:lnTo>
                      <a:pt x="24" y="2470"/>
                    </a:lnTo>
                    <a:lnTo>
                      <a:pt x="12" y="2206"/>
                    </a:lnTo>
                    <a:lnTo>
                      <a:pt x="18" y="1948"/>
                    </a:lnTo>
                    <a:lnTo>
                      <a:pt x="18" y="1948"/>
                    </a:lnTo>
                    <a:close/>
                  </a:path>
                </a:pathLst>
              </a:custGeom>
              <a:gradFill rotWithShape="0">
                <a:gsLst>
                  <a:gs pos="0">
                    <a:schemeClr val="bg1"/>
                  </a:gs>
                  <a:gs pos="100000">
                    <a:schemeClr val="bg1">
                      <a:gamma/>
                      <a:shade val="66667"/>
                      <a:invGamma/>
                    </a:schemeClr>
                  </a:gs>
                </a:gsLst>
                <a:lin ang="5400000" scaled="1"/>
              </a:gradFill>
              <a:ln w="9525">
                <a:noFill/>
                <a:round/>
                <a:headEnd/>
                <a:tailEnd/>
              </a:ln>
            </p:spPr>
            <p:txBody>
              <a:bodyPr/>
              <a:lstStyle/>
              <a:p>
                <a:endParaRPr lang="en-US"/>
              </a:p>
            </p:txBody>
          </p:sp>
        </p:grpSp>
        <p:sp>
          <p:nvSpPr>
            <p:cNvPr id="21524" name="Freeform 20"/>
            <p:cNvSpPr>
              <a:spLocks/>
            </p:cNvSpPr>
            <p:nvPr/>
          </p:nvSpPr>
          <p:spPr bwMode="hidden">
            <a:xfrm>
              <a:off x="6" y="2901"/>
              <a:ext cx="606" cy="1415"/>
            </a:xfrm>
            <a:custGeom>
              <a:avLst/>
              <a:gdLst/>
              <a:ahLst/>
              <a:cxnLst>
                <a:cxn ang="0">
                  <a:pos x="0" y="54"/>
                </a:cxn>
                <a:cxn ang="0">
                  <a:pos x="42" y="228"/>
                </a:cxn>
                <a:cxn ang="0">
                  <a:pos x="96" y="402"/>
                </a:cxn>
                <a:cxn ang="0">
                  <a:pos x="161" y="576"/>
                </a:cxn>
                <a:cxn ang="0">
                  <a:pos x="227" y="744"/>
                </a:cxn>
                <a:cxn ang="0">
                  <a:pos x="305" y="917"/>
                </a:cxn>
                <a:cxn ang="0">
                  <a:pos x="389" y="1085"/>
                </a:cxn>
                <a:cxn ang="0">
                  <a:pos x="484" y="1253"/>
                </a:cxn>
                <a:cxn ang="0">
                  <a:pos x="586" y="1415"/>
                </a:cxn>
                <a:cxn ang="0">
                  <a:pos x="604" y="1415"/>
                </a:cxn>
                <a:cxn ang="0">
                  <a:pos x="496" y="1247"/>
                </a:cxn>
                <a:cxn ang="0">
                  <a:pos x="401" y="1073"/>
                </a:cxn>
                <a:cxn ang="0">
                  <a:pos x="311" y="899"/>
                </a:cxn>
                <a:cxn ang="0">
                  <a:pos x="233" y="720"/>
                </a:cxn>
                <a:cxn ang="0">
                  <a:pos x="161" y="546"/>
                </a:cxn>
                <a:cxn ang="0">
                  <a:pos x="102" y="366"/>
                </a:cxn>
                <a:cxn ang="0">
                  <a:pos x="48" y="180"/>
                </a:cxn>
                <a:cxn ang="0">
                  <a:pos x="0" y="0"/>
                </a:cxn>
                <a:cxn ang="0">
                  <a:pos x="0" y="54"/>
                </a:cxn>
                <a:cxn ang="0">
                  <a:pos x="0" y="54"/>
                </a:cxn>
              </a:cxnLst>
              <a:rect l="0" t="0" r="r" b="b"/>
              <a:pathLst>
                <a:path w="604" h="1415">
                  <a:moveTo>
                    <a:pt x="0" y="54"/>
                  </a:moveTo>
                  <a:lnTo>
                    <a:pt x="42" y="228"/>
                  </a:lnTo>
                  <a:lnTo>
                    <a:pt x="96" y="402"/>
                  </a:lnTo>
                  <a:lnTo>
                    <a:pt x="161" y="576"/>
                  </a:lnTo>
                  <a:lnTo>
                    <a:pt x="227" y="744"/>
                  </a:lnTo>
                  <a:lnTo>
                    <a:pt x="305" y="917"/>
                  </a:lnTo>
                  <a:lnTo>
                    <a:pt x="389" y="1085"/>
                  </a:lnTo>
                  <a:lnTo>
                    <a:pt x="484" y="1253"/>
                  </a:lnTo>
                  <a:lnTo>
                    <a:pt x="586" y="1415"/>
                  </a:lnTo>
                  <a:lnTo>
                    <a:pt x="604" y="1415"/>
                  </a:lnTo>
                  <a:lnTo>
                    <a:pt x="496" y="1247"/>
                  </a:lnTo>
                  <a:lnTo>
                    <a:pt x="401" y="1073"/>
                  </a:lnTo>
                  <a:lnTo>
                    <a:pt x="311" y="899"/>
                  </a:lnTo>
                  <a:lnTo>
                    <a:pt x="233" y="720"/>
                  </a:lnTo>
                  <a:lnTo>
                    <a:pt x="161" y="546"/>
                  </a:lnTo>
                  <a:lnTo>
                    <a:pt x="102" y="366"/>
                  </a:lnTo>
                  <a:lnTo>
                    <a:pt x="48" y="180"/>
                  </a:lnTo>
                  <a:lnTo>
                    <a:pt x="0" y="0"/>
                  </a:lnTo>
                  <a:lnTo>
                    <a:pt x="0" y="54"/>
                  </a:lnTo>
                  <a:lnTo>
                    <a:pt x="0" y="54"/>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25" name="Freeform 21"/>
            <p:cNvSpPr>
              <a:spLocks/>
            </p:cNvSpPr>
            <p:nvPr/>
          </p:nvSpPr>
          <p:spPr bwMode="hidden">
            <a:xfrm>
              <a:off x="6" y="3890"/>
              <a:ext cx="228" cy="426"/>
            </a:xfrm>
            <a:custGeom>
              <a:avLst/>
              <a:gdLst/>
              <a:ahLst/>
              <a:cxnLst>
                <a:cxn ang="0">
                  <a:pos x="0" y="30"/>
                </a:cxn>
                <a:cxn ang="0">
                  <a:pos x="108" y="240"/>
                </a:cxn>
                <a:cxn ang="0">
                  <a:pos x="215" y="426"/>
                </a:cxn>
                <a:cxn ang="0">
                  <a:pos x="227" y="426"/>
                </a:cxn>
                <a:cxn ang="0">
                  <a:pos x="167" y="330"/>
                </a:cxn>
                <a:cxn ang="0">
                  <a:pos x="114" y="222"/>
                </a:cxn>
                <a:cxn ang="0">
                  <a:pos x="0" y="0"/>
                </a:cxn>
                <a:cxn ang="0">
                  <a:pos x="0" y="30"/>
                </a:cxn>
                <a:cxn ang="0">
                  <a:pos x="0" y="30"/>
                </a:cxn>
              </a:cxnLst>
              <a:rect l="0" t="0" r="r" b="b"/>
              <a:pathLst>
                <a:path w="227" h="426">
                  <a:moveTo>
                    <a:pt x="0" y="30"/>
                  </a:moveTo>
                  <a:lnTo>
                    <a:pt x="108" y="240"/>
                  </a:lnTo>
                  <a:lnTo>
                    <a:pt x="215" y="426"/>
                  </a:lnTo>
                  <a:lnTo>
                    <a:pt x="227" y="426"/>
                  </a:lnTo>
                  <a:lnTo>
                    <a:pt x="167" y="330"/>
                  </a:lnTo>
                  <a:lnTo>
                    <a:pt x="114" y="222"/>
                  </a:lnTo>
                  <a:lnTo>
                    <a:pt x="0" y="0"/>
                  </a:lnTo>
                  <a:lnTo>
                    <a:pt x="0" y="30"/>
                  </a:lnTo>
                  <a:lnTo>
                    <a:pt x="0" y="30"/>
                  </a:lnTo>
                  <a:close/>
                </a:path>
              </a:pathLst>
            </a:custGeom>
            <a:gradFill rotWithShape="0">
              <a:gsLst>
                <a:gs pos="0">
                  <a:schemeClr val="bg2"/>
                </a:gs>
                <a:gs pos="100000">
                  <a:schemeClr val="bg2">
                    <a:gamma/>
                    <a:shade val="60784"/>
                    <a:invGamma/>
                  </a:schemeClr>
                </a:gs>
              </a:gsLst>
              <a:lin ang="5400000" scaled="1"/>
            </a:gradFill>
            <a:ln w="9525">
              <a:noFill/>
              <a:round/>
              <a:headEnd/>
              <a:tailEnd/>
            </a:ln>
          </p:spPr>
          <p:txBody>
            <a:bodyPr/>
            <a:lstStyle/>
            <a:p>
              <a:endParaRPr lang="en-US"/>
            </a:p>
          </p:txBody>
        </p:sp>
        <p:sp>
          <p:nvSpPr>
            <p:cNvPr id="21526" name="Freeform 22"/>
            <p:cNvSpPr>
              <a:spLocks/>
            </p:cNvSpPr>
            <p:nvPr/>
          </p:nvSpPr>
          <p:spPr bwMode="hidden">
            <a:xfrm>
              <a:off x="4776" y="0"/>
              <a:ext cx="984" cy="1786"/>
            </a:xfrm>
            <a:custGeom>
              <a:avLst/>
              <a:gdLst/>
              <a:ahLst/>
              <a:cxnLst>
                <a:cxn ang="0">
                  <a:pos x="981" y="1786"/>
                </a:cxn>
                <a:cxn ang="0">
                  <a:pos x="981" y="1720"/>
                </a:cxn>
                <a:cxn ang="0">
                  <a:pos x="969" y="1666"/>
                </a:cxn>
                <a:cxn ang="0">
                  <a:pos x="957" y="1613"/>
                </a:cxn>
                <a:cxn ang="0">
                  <a:pos x="921" y="1487"/>
                </a:cxn>
                <a:cxn ang="0">
                  <a:pos x="885" y="1361"/>
                </a:cxn>
                <a:cxn ang="0">
                  <a:pos x="796" y="1121"/>
                </a:cxn>
                <a:cxn ang="0">
                  <a:pos x="682" y="899"/>
                </a:cxn>
                <a:cxn ang="0">
                  <a:pos x="562" y="689"/>
                </a:cxn>
                <a:cxn ang="0">
                  <a:pos x="431" y="498"/>
                </a:cxn>
                <a:cxn ang="0">
                  <a:pos x="293" y="318"/>
                </a:cxn>
                <a:cxn ang="0">
                  <a:pos x="150" y="150"/>
                </a:cxn>
                <a:cxn ang="0">
                  <a:pos x="12" y="0"/>
                </a:cxn>
                <a:cxn ang="0">
                  <a:pos x="0" y="0"/>
                </a:cxn>
                <a:cxn ang="0">
                  <a:pos x="138" y="150"/>
                </a:cxn>
                <a:cxn ang="0">
                  <a:pos x="275" y="318"/>
                </a:cxn>
                <a:cxn ang="0">
                  <a:pos x="413" y="498"/>
                </a:cxn>
                <a:cxn ang="0">
                  <a:pos x="545" y="689"/>
                </a:cxn>
                <a:cxn ang="0">
                  <a:pos x="670" y="899"/>
                </a:cxn>
                <a:cxn ang="0">
                  <a:pos x="778" y="1121"/>
                </a:cxn>
                <a:cxn ang="0">
                  <a:pos x="873" y="1361"/>
                </a:cxn>
                <a:cxn ang="0">
                  <a:pos x="909" y="1487"/>
                </a:cxn>
                <a:cxn ang="0">
                  <a:pos x="945" y="1619"/>
                </a:cxn>
                <a:cxn ang="0">
                  <a:pos x="963" y="1702"/>
                </a:cxn>
                <a:cxn ang="0">
                  <a:pos x="981" y="1786"/>
                </a:cxn>
                <a:cxn ang="0">
                  <a:pos x="981" y="1786"/>
                </a:cxn>
              </a:cxnLst>
              <a:rect l="0" t="0" r="r" b="b"/>
              <a:pathLst>
                <a:path w="981" h="1786">
                  <a:moveTo>
                    <a:pt x="981" y="1786"/>
                  </a:moveTo>
                  <a:lnTo>
                    <a:pt x="981" y="1720"/>
                  </a:lnTo>
                  <a:lnTo>
                    <a:pt x="969" y="1666"/>
                  </a:lnTo>
                  <a:lnTo>
                    <a:pt x="957" y="1613"/>
                  </a:lnTo>
                  <a:lnTo>
                    <a:pt x="921" y="1487"/>
                  </a:lnTo>
                  <a:lnTo>
                    <a:pt x="885" y="1361"/>
                  </a:lnTo>
                  <a:lnTo>
                    <a:pt x="796" y="1121"/>
                  </a:lnTo>
                  <a:lnTo>
                    <a:pt x="682" y="899"/>
                  </a:lnTo>
                  <a:lnTo>
                    <a:pt x="562" y="689"/>
                  </a:lnTo>
                  <a:lnTo>
                    <a:pt x="431" y="498"/>
                  </a:lnTo>
                  <a:lnTo>
                    <a:pt x="293" y="318"/>
                  </a:lnTo>
                  <a:lnTo>
                    <a:pt x="150" y="150"/>
                  </a:lnTo>
                  <a:lnTo>
                    <a:pt x="12" y="0"/>
                  </a:lnTo>
                  <a:lnTo>
                    <a:pt x="0" y="0"/>
                  </a:lnTo>
                  <a:lnTo>
                    <a:pt x="138" y="150"/>
                  </a:lnTo>
                  <a:lnTo>
                    <a:pt x="275" y="318"/>
                  </a:lnTo>
                  <a:lnTo>
                    <a:pt x="413" y="498"/>
                  </a:lnTo>
                  <a:lnTo>
                    <a:pt x="545" y="689"/>
                  </a:lnTo>
                  <a:lnTo>
                    <a:pt x="670" y="899"/>
                  </a:lnTo>
                  <a:lnTo>
                    <a:pt x="778" y="1121"/>
                  </a:lnTo>
                  <a:lnTo>
                    <a:pt x="873" y="1361"/>
                  </a:lnTo>
                  <a:lnTo>
                    <a:pt x="909" y="1487"/>
                  </a:lnTo>
                  <a:lnTo>
                    <a:pt x="945" y="1619"/>
                  </a:lnTo>
                  <a:lnTo>
                    <a:pt x="963" y="1702"/>
                  </a:lnTo>
                  <a:lnTo>
                    <a:pt x="981" y="1786"/>
                  </a:lnTo>
                  <a:lnTo>
                    <a:pt x="981" y="1786"/>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1527" name="Freeform 23"/>
            <p:cNvSpPr>
              <a:spLocks/>
            </p:cNvSpPr>
            <p:nvPr/>
          </p:nvSpPr>
          <p:spPr bwMode="hidden">
            <a:xfrm>
              <a:off x="5041" y="0"/>
              <a:ext cx="719" cy="845"/>
            </a:xfrm>
            <a:custGeom>
              <a:avLst/>
              <a:gdLst/>
              <a:ahLst/>
              <a:cxnLst>
                <a:cxn ang="0">
                  <a:pos x="717" y="845"/>
                </a:cxn>
                <a:cxn ang="0">
                  <a:pos x="717" y="821"/>
                </a:cxn>
                <a:cxn ang="0">
                  <a:pos x="574" y="605"/>
                </a:cxn>
                <a:cxn ang="0">
                  <a:pos x="406" y="396"/>
                </a:cxn>
                <a:cxn ang="0">
                  <a:pos x="221" y="192"/>
                </a:cxn>
                <a:cxn ang="0">
                  <a:pos x="17" y="0"/>
                </a:cxn>
                <a:cxn ang="0">
                  <a:pos x="0" y="0"/>
                </a:cxn>
                <a:cxn ang="0">
                  <a:pos x="209" y="198"/>
                </a:cxn>
                <a:cxn ang="0">
                  <a:pos x="400" y="408"/>
                </a:cxn>
                <a:cxn ang="0">
                  <a:pos x="568" y="623"/>
                </a:cxn>
                <a:cxn ang="0">
                  <a:pos x="717" y="845"/>
                </a:cxn>
                <a:cxn ang="0">
                  <a:pos x="717" y="845"/>
                </a:cxn>
              </a:cxnLst>
              <a:rect l="0" t="0" r="r" b="b"/>
              <a:pathLst>
                <a:path w="717" h="845">
                  <a:moveTo>
                    <a:pt x="717" y="845"/>
                  </a:moveTo>
                  <a:lnTo>
                    <a:pt x="717" y="821"/>
                  </a:lnTo>
                  <a:lnTo>
                    <a:pt x="574" y="605"/>
                  </a:lnTo>
                  <a:lnTo>
                    <a:pt x="406" y="396"/>
                  </a:lnTo>
                  <a:lnTo>
                    <a:pt x="221" y="192"/>
                  </a:lnTo>
                  <a:lnTo>
                    <a:pt x="17" y="0"/>
                  </a:lnTo>
                  <a:lnTo>
                    <a:pt x="0" y="0"/>
                  </a:lnTo>
                  <a:lnTo>
                    <a:pt x="209" y="198"/>
                  </a:lnTo>
                  <a:lnTo>
                    <a:pt x="400" y="408"/>
                  </a:lnTo>
                  <a:lnTo>
                    <a:pt x="568" y="623"/>
                  </a:lnTo>
                  <a:lnTo>
                    <a:pt x="717" y="845"/>
                  </a:lnTo>
                  <a:lnTo>
                    <a:pt x="717" y="845"/>
                  </a:lnTo>
                  <a:close/>
                </a:path>
              </a:pathLst>
            </a:custGeom>
            <a:solidFill>
              <a:schemeClr val="bg1"/>
            </a:solidFill>
            <a:ln w="9525">
              <a:noFill/>
              <a:round/>
              <a:headEnd/>
              <a:tailEnd/>
            </a:ln>
          </p:spPr>
          <p:txBody>
            <a:bodyPr/>
            <a:lstStyle/>
            <a:p>
              <a:endParaRPr lang="en-US"/>
            </a:p>
          </p:txBody>
        </p:sp>
        <p:sp>
          <p:nvSpPr>
            <p:cNvPr id="21528" name="Freeform 24"/>
            <p:cNvSpPr>
              <a:spLocks/>
            </p:cNvSpPr>
            <p:nvPr/>
          </p:nvSpPr>
          <p:spPr bwMode="hidden">
            <a:xfrm>
              <a:off x="5352" y="0"/>
              <a:ext cx="408" cy="414"/>
            </a:xfrm>
            <a:custGeom>
              <a:avLst/>
              <a:gdLst/>
              <a:ahLst/>
              <a:cxnLst>
                <a:cxn ang="0">
                  <a:pos x="407" y="414"/>
                </a:cxn>
                <a:cxn ang="0">
                  <a:pos x="407" y="396"/>
                </a:cxn>
                <a:cxn ang="0">
                  <a:pos x="222" y="192"/>
                </a:cxn>
                <a:cxn ang="0">
                  <a:pos x="12" y="0"/>
                </a:cxn>
                <a:cxn ang="0">
                  <a:pos x="0" y="0"/>
                </a:cxn>
                <a:cxn ang="0">
                  <a:pos x="108" y="102"/>
                </a:cxn>
                <a:cxn ang="0">
                  <a:pos x="216" y="204"/>
                </a:cxn>
                <a:cxn ang="0">
                  <a:pos x="407" y="414"/>
                </a:cxn>
                <a:cxn ang="0">
                  <a:pos x="407" y="414"/>
                </a:cxn>
              </a:cxnLst>
              <a:rect l="0" t="0" r="r" b="b"/>
              <a:pathLst>
                <a:path w="407" h="414">
                  <a:moveTo>
                    <a:pt x="407" y="414"/>
                  </a:moveTo>
                  <a:lnTo>
                    <a:pt x="407" y="396"/>
                  </a:lnTo>
                  <a:lnTo>
                    <a:pt x="222" y="192"/>
                  </a:lnTo>
                  <a:lnTo>
                    <a:pt x="12" y="0"/>
                  </a:lnTo>
                  <a:lnTo>
                    <a:pt x="0" y="0"/>
                  </a:lnTo>
                  <a:lnTo>
                    <a:pt x="108" y="102"/>
                  </a:lnTo>
                  <a:lnTo>
                    <a:pt x="216" y="204"/>
                  </a:lnTo>
                  <a:lnTo>
                    <a:pt x="407" y="414"/>
                  </a:lnTo>
                  <a:lnTo>
                    <a:pt x="407" y="414"/>
                  </a:lnTo>
                  <a:close/>
                </a:path>
              </a:pathLst>
            </a:custGeom>
            <a:solidFill>
              <a:schemeClr val="bg1"/>
            </a:solidFill>
            <a:ln w="9525">
              <a:noFill/>
              <a:round/>
              <a:headEnd/>
              <a:tailEnd/>
            </a:ln>
          </p:spPr>
          <p:txBody>
            <a:bodyPr/>
            <a:lstStyle/>
            <a:p>
              <a:endParaRPr lang="en-US"/>
            </a:p>
          </p:txBody>
        </p:sp>
        <p:sp>
          <p:nvSpPr>
            <p:cNvPr id="21529" name="Freeform 25"/>
            <p:cNvSpPr>
              <a:spLocks/>
            </p:cNvSpPr>
            <p:nvPr/>
          </p:nvSpPr>
          <p:spPr bwMode="hidden">
            <a:xfrm>
              <a:off x="6" y="0"/>
              <a:ext cx="858" cy="1409"/>
            </a:xfrm>
            <a:custGeom>
              <a:avLst/>
              <a:gdLst/>
              <a:ahLst/>
              <a:cxnLst>
                <a:cxn ang="0">
                  <a:pos x="0" y="1361"/>
                </a:cxn>
                <a:cxn ang="0">
                  <a:pos x="0" y="1409"/>
                </a:cxn>
                <a:cxn ang="0">
                  <a:pos x="54" y="1211"/>
                </a:cxn>
                <a:cxn ang="0">
                  <a:pos x="126" y="1013"/>
                </a:cxn>
                <a:cxn ang="0">
                  <a:pos x="215" y="827"/>
                </a:cxn>
                <a:cxn ang="0">
                  <a:pos x="311" y="647"/>
                </a:cxn>
                <a:cxn ang="0">
                  <a:pos x="431" y="474"/>
                </a:cxn>
                <a:cxn ang="0">
                  <a:pos x="556" y="312"/>
                </a:cxn>
                <a:cxn ang="0">
                  <a:pos x="700" y="150"/>
                </a:cxn>
                <a:cxn ang="0">
                  <a:pos x="855" y="0"/>
                </a:cxn>
                <a:cxn ang="0">
                  <a:pos x="837" y="0"/>
                </a:cxn>
                <a:cxn ang="0">
                  <a:pos x="688" y="144"/>
                </a:cxn>
                <a:cxn ang="0">
                  <a:pos x="550" y="300"/>
                </a:cxn>
                <a:cxn ang="0">
                  <a:pos x="425" y="462"/>
                </a:cxn>
                <a:cxn ang="0">
                  <a:pos x="311" y="629"/>
                </a:cxn>
                <a:cxn ang="0">
                  <a:pos x="215" y="803"/>
                </a:cxn>
                <a:cxn ang="0">
                  <a:pos x="132" y="983"/>
                </a:cxn>
                <a:cxn ang="0">
                  <a:pos x="60" y="1169"/>
                </a:cxn>
                <a:cxn ang="0">
                  <a:pos x="0" y="1361"/>
                </a:cxn>
                <a:cxn ang="0">
                  <a:pos x="0" y="1361"/>
                </a:cxn>
              </a:cxnLst>
              <a:rect l="0" t="0" r="r" b="b"/>
              <a:pathLst>
                <a:path w="855" h="1409">
                  <a:moveTo>
                    <a:pt x="0" y="1361"/>
                  </a:moveTo>
                  <a:lnTo>
                    <a:pt x="0" y="1409"/>
                  </a:lnTo>
                  <a:lnTo>
                    <a:pt x="54" y="1211"/>
                  </a:lnTo>
                  <a:lnTo>
                    <a:pt x="126" y="1013"/>
                  </a:lnTo>
                  <a:lnTo>
                    <a:pt x="215" y="827"/>
                  </a:lnTo>
                  <a:lnTo>
                    <a:pt x="311" y="647"/>
                  </a:lnTo>
                  <a:lnTo>
                    <a:pt x="431" y="474"/>
                  </a:lnTo>
                  <a:lnTo>
                    <a:pt x="556" y="312"/>
                  </a:lnTo>
                  <a:lnTo>
                    <a:pt x="700" y="150"/>
                  </a:lnTo>
                  <a:lnTo>
                    <a:pt x="855" y="0"/>
                  </a:lnTo>
                  <a:lnTo>
                    <a:pt x="837" y="0"/>
                  </a:lnTo>
                  <a:lnTo>
                    <a:pt x="688" y="144"/>
                  </a:lnTo>
                  <a:lnTo>
                    <a:pt x="550" y="300"/>
                  </a:lnTo>
                  <a:lnTo>
                    <a:pt x="425" y="462"/>
                  </a:lnTo>
                  <a:lnTo>
                    <a:pt x="311" y="629"/>
                  </a:lnTo>
                  <a:lnTo>
                    <a:pt x="215" y="803"/>
                  </a:lnTo>
                  <a:lnTo>
                    <a:pt x="132" y="983"/>
                  </a:lnTo>
                  <a:lnTo>
                    <a:pt x="60" y="1169"/>
                  </a:lnTo>
                  <a:lnTo>
                    <a:pt x="0" y="1361"/>
                  </a:lnTo>
                  <a:lnTo>
                    <a:pt x="0" y="1361"/>
                  </a:lnTo>
                  <a:close/>
                </a:path>
              </a:pathLst>
            </a:custGeom>
            <a:gradFill rotWithShape="0">
              <a:gsLst>
                <a:gs pos="0">
                  <a:schemeClr val="bg1"/>
                </a:gs>
                <a:gs pos="100000">
                  <a:schemeClr val="bg1">
                    <a:gamma/>
                    <a:shade val="94118"/>
                    <a:invGamma/>
                  </a:schemeClr>
                </a:gs>
              </a:gsLst>
              <a:lin ang="5400000" scaled="1"/>
            </a:gradFill>
            <a:ln w="9525">
              <a:noFill/>
              <a:round/>
              <a:headEnd/>
              <a:tailEnd/>
            </a:ln>
          </p:spPr>
          <p:txBody>
            <a:bodyPr/>
            <a:lstStyle/>
            <a:p>
              <a:endParaRPr lang="en-US"/>
            </a:p>
          </p:txBody>
        </p:sp>
        <p:sp>
          <p:nvSpPr>
            <p:cNvPr id="21530" name="Freeform 26"/>
            <p:cNvSpPr>
              <a:spLocks/>
            </p:cNvSpPr>
            <p:nvPr/>
          </p:nvSpPr>
          <p:spPr bwMode="hidden">
            <a:xfrm>
              <a:off x="6" y="0"/>
              <a:ext cx="588" cy="599"/>
            </a:xfrm>
            <a:custGeom>
              <a:avLst/>
              <a:gdLst/>
              <a:ahLst/>
              <a:cxnLst>
                <a:cxn ang="0">
                  <a:pos x="586" y="0"/>
                </a:cxn>
                <a:cxn ang="0">
                  <a:pos x="568" y="0"/>
                </a:cxn>
                <a:cxn ang="0">
                  <a:pos x="407" y="132"/>
                </a:cxn>
                <a:cxn ang="0">
                  <a:pos x="257" y="270"/>
                </a:cxn>
                <a:cxn ang="0">
                  <a:pos x="120" y="420"/>
                </a:cxn>
                <a:cxn ang="0">
                  <a:pos x="0" y="575"/>
                </a:cxn>
                <a:cxn ang="0">
                  <a:pos x="0" y="599"/>
                </a:cxn>
                <a:cxn ang="0">
                  <a:pos x="120" y="432"/>
                </a:cxn>
                <a:cxn ang="0">
                  <a:pos x="257" y="282"/>
                </a:cxn>
                <a:cxn ang="0">
                  <a:pos x="413" y="138"/>
                </a:cxn>
                <a:cxn ang="0">
                  <a:pos x="586" y="0"/>
                </a:cxn>
                <a:cxn ang="0">
                  <a:pos x="586" y="0"/>
                </a:cxn>
              </a:cxnLst>
              <a:rect l="0" t="0" r="r" b="b"/>
              <a:pathLst>
                <a:path w="586" h="599">
                  <a:moveTo>
                    <a:pt x="586" y="0"/>
                  </a:moveTo>
                  <a:lnTo>
                    <a:pt x="568" y="0"/>
                  </a:lnTo>
                  <a:lnTo>
                    <a:pt x="407" y="132"/>
                  </a:lnTo>
                  <a:lnTo>
                    <a:pt x="257" y="270"/>
                  </a:lnTo>
                  <a:lnTo>
                    <a:pt x="120" y="420"/>
                  </a:lnTo>
                  <a:lnTo>
                    <a:pt x="0" y="575"/>
                  </a:lnTo>
                  <a:lnTo>
                    <a:pt x="0" y="599"/>
                  </a:lnTo>
                  <a:lnTo>
                    <a:pt x="120" y="432"/>
                  </a:lnTo>
                  <a:lnTo>
                    <a:pt x="257" y="282"/>
                  </a:lnTo>
                  <a:lnTo>
                    <a:pt x="413" y="138"/>
                  </a:lnTo>
                  <a:lnTo>
                    <a:pt x="586" y="0"/>
                  </a:lnTo>
                  <a:lnTo>
                    <a:pt x="586" y="0"/>
                  </a:lnTo>
                  <a:close/>
                </a:path>
              </a:pathLst>
            </a:custGeom>
            <a:solidFill>
              <a:schemeClr val="bg1"/>
            </a:solidFill>
            <a:ln w="9525">
              <a:noFill/>
              <a:round/>
              <a:headEnd/>
              <a:tailEnd/>
            </a:ln>
          </p:spPr>
          <p:txBody>
            <a:bodyPr/>
            <a:lstStyle/>
            <a:p>
              <a:endParaRPr lang="en-US"/>
            </a:p>
          </p:txBody>
        </p:sp>
        <p:sp>
          <p:nvSpPr>
            <p:cNvPr id="21531" name="Freeform 27"/>
            <p:cNvSpPr>
              <a:spLocks/>
            </p:cNvSpPr>
            <p:nvPr/>
          </p:nvSpPr>
          <p:spPr bwMode="hidden">
            <a:xfrm>
              <a:off x="6" y="0"/>
              <a:ext cx="270" cy="252"/>
            </a:xfrm>
            <a:custGeom>
              <a:avLst/>
              <a:gdLst/>
              <a:ahLst/>
              <a:cxnLst>
                <a:cxn ang="0">
                  <a:pos x="269" y="0"/>
                </a:cxn>
                <a:cxn ang="0">
                  <a:pos x="251" y="0"/>
                </a:cxn>
                <a:cxn ang="0">
                  <a:pos x="120" y="114"/>
                </a:cxn>
                <a:cxn ang="0">
                  <a:pos x="60" y="174"/>
                </a:cxn>
                <a:cxn ang="0">
                  <a:pos x="0" y="234"/>
                </a:cxn>
                <a:cxn ang="0">
                  <a:pos x="0" y="252"/>
                </a:cxn>
                <a:cxn ang="0">
                  <a:pos x="126" y="120"/>
                </a:cxn>
                <a:cxn ang="0">
                  <a:pos x="269" y="0"/>
                </a:cxn>
                <a:cxn ang="0">
                  <a:pos x="269" y="0"/>
                </a:cxn>
              </a:cxnLst>
              <a:rect l="0" t="0" r="r" b="b"/>
              <a:pathLst>
                <a:path w="269" h="252">
                  <a:moveTo>
                    <a:pt x="269" y="0"/>
                  </a:moveTo>
                  <a:lnTo>
                    <a:pt x="251" y="0"/>
                  </a:lnTo>
                  <a:lnTo>
                    <a:pt x="120" y="114"/>
                  </a:lnTo>
                  <a:lnTo>
                    <a:pt x="60" y="174"/>
                  </a:lnTo>
                  <a:lnTo>
                    <a:pt x="0" y="234"/>
                  </a:lnTo>
                  <a:lnTo>
                    <a:pt x="0" y="252"/>
                  </a:lnTo>
                  <a:lnTo>
                    <a:pt x="126" y="120"/>
                  </a:lnTo>
                  <a:lnTo>
                    <a:pt x="269" y="0"/>
                  </a:lnTo>
                  <a:lnTo>
                    <a:pt x="269" y="0"/>
                  </a:lnTo>
                  <a:close/>
                </a:path>
              </a:pathLst>
            </a:custGeom>
            <a:solidFill>
              <a:schemeClr val="bg1"/>
            </a:solidFill>
            <a:ln w="9525">
              <a:noFill/>
              <a:round/>
              <a:headEnd/>
              <a:tailEnd/>
            </a:ln>
          </p:spPr>
          <p:txBody>
            <a:bodyPr/>
            <a:lstStyle/>
            <a:p>
              <a:endParaRPr lang="en-US"/>
            </a:p>
          </p:txBody>
        </p:sp>
        <p:sp>
          <p:nvSpPr>
            <p:cNvPr id="21532" name="Line 28"/>
            <p:cNvSpPr>
              <a:spLocks noChangeShapeType="1"/>
            </p:cNvSpPr>
            <p:nvPr/>
          </p:nvSpPr>
          <p:spPr bwMode="hidden">
            <a:xfrm>
              <a:off x="1" y="2749"/>
              <a:ext cx="5758" cy="0"/>
            </a:xfrm>
            <a:prstGeom prst="line">
              <a:avLst/>
            </a:prstGeom>
            <a:noFill/>
            <a:ln w="15875">
              <a:solidFill>
                <a:schemeClr val="bg1"/>
              </a:solidFill>
              <a:round/>
              <a:headEnd/>
              <a:tailEnd/>
            </a:ln>
            <a:effectLst/>
          </p:spPr>
          <p:txBody>
            <a:bodyPr/>
            <a:lstStyle/>
            <a:p>
              <a:endParaRPr lang="en-US"/>
            </a:p>
          </p:txBody>
        </p:sp>
        <p:sp>
          <p:nvSpPr>
            <p:cNvPr id="21533" name="Line 29"/>
            <p:cNvSpPr>
              <a:spLocks noChangeShapeType="1"/>
            </p:cNvSpPr>
            <p:nvPr/>
          </p:nvSpPr>
          <p:spPr bwMode="hidden">
            <a:xfrm>
              <a:off x="1" y="2356"/>
              <a:ext cx="5758" cy="0"/>
            </a:xfrm>
            <a:prstGeom prst="line">
              <a:avLst/>
            </a:prstGeom>
            <a:noFill/>
            <a:ln w="15875">
              <a:solidFill>
                <a:schemeClr val="bg1"/>
              </a:solidFill>
              <a:round/>
              <a:headEnd/>
              <a:tailEnd/>
            </a:ln>
            <a:effectLst/>
          </p:spPr>
          <p:txBody>
            <a:bodyPr/>
            <a:lstStyle/>
            <a:p>
              <a:endParaRPr lang="en-US"/>
            </a:p>
          </p:txBody>
        </p:sp>
        <p:sp>
          <p:nvSpPr>
            <p:cNvPr id="21534" name="Line 30"/>
            <p:cNvSpPr>
              <a:spLocks noChangeShapeType="1"/>
            </p:cNvSpPr>
            <p:nvPr/>
          </p:nvSpPr>
          <p:spPr bwMode="hidden">
            <a:xfrm>
              <a:off x="1" y="3142"/>
              <a:ext cx="5758" cy="0"/>
            </a:xfrm>
            <a:prstGeom prst="line">
              <a:avLst/>
            </a:prstGeom>
            <a:noFill/>
            <a:ln w="15875">
              <a:solidFill>
                <a:schemeClr val="bg2"/>
              </a:solidFill>
              <a:round/>
              <a:headEnd/>
              <a:tailEnd/>
            </a:ln>
            <a:effectLst/>
          </p:spPr>
          <p:txBody>
            <a:bodyPr/>
            <a:lstStyle/>
            <a:p>
              <a:endParaRPr lang="en-US"/>
            </a:p>
          </p:txBody>
        </p:sp>
        <p:grpSp>
          <p:nvGrpSpPr>
            <p:cNvPr id="21535" name="Group 31"/>
            <p:cNvGrpSpPr>
              <a:grpSpLocks/>
            </p:cNvGrpSpPr>
            <p:nvPr/>
          </p:nvGrpSpPr>
          <p:grpSpPr bwMode="auto">
            <a:xfrm>
              <a:off x="1" y="392"/>
              <a:ext cx="5758" cy="1571"/>
              <a:chOff x="1" y="392"/>
              <a:chExt cx="5758" cy="1571"/>
            </a:xfrm>
          </p:grpSpPr>
          <p:sp>
            <p:nvSpPr>
              <p:cNvPr id="21536" name="Line 32"/>
              <p:cNvSpPr>
                <a:spLocks noChangeShapeType="1"/>
              </p:cNvSpPr>
              <p:nvPr userDrawn="1"/>
            </p:nvSpPr>
            <p:spPr bwMode="hidden">
              <a:xfrm>
                <a:off x="1" y="784"/>
                <a:ext cx="5758" cy="0"/>
              </a:xfrm>
              <a:prstGeom prst="line">
                <a:avLst/>
              </a:prstGeom>
              <a:noFill/>
              <a:ln w="15875">
                <a:solidFill>
                  <a:schemeClr val="bg1"/>
                </a:solidFill>
                <a:round/>
                <a:headEnd/>
                <a:tailEnd/>
              </a:ln>
              <a:effectLst/>
            </p:spPr>
            <p:txBody>
              <a:bodyPr/>
              <a:lstStyle/>
              <a:p>
                <a:endParaRPr lang="en-US"/>
              </a:p>
            </p:txBody>
          </p:sp>
          <p:sp>
            <p:nvSpPr>
              <p:cNvPr id="21537" name="Line 33"/>
              <p:cNvSpPr>
                <a:spLocks noChangeShapeType="1"/>
              </p:cNvSpPr>
              <p:nvPr userDrawn="1"/>
            </p:nvSpPr>
            <p:spPr bwMode="hidden">
              <a:xfrm>
                <a:off x="1" y="1963"/>
                <a:ext cx="5758" cy="0"/>
              </a:xfrm>
              <a:prstGeom prst="line">
                <a:avLst/>
              </a:prstGeom>
              <a:noFill/>
              <a:ln w="15875">
                <a:solidFill>
                  <a:schemeClr val="bg1"/>
                </a:solidFill>
                <a:round/>
                <a:headEnd/>
                <a:tailEnd/>
              </a:ln>
              <a:effectLst/>
            </p:spPr>
            <p:txBody>
              <a:bodyPr/>
              <a:lstStyle/>
              <a:p>
                <a:endParaRPr lang="en-US"/>
              </a:p>
            </p:txBody>
          </p:sp>
          <p:sp>
            <p:nvSpPr>
              <p:cNvPr id="21538" name="Line 34"/>
              <p:cNvSpPr>
                <a:spLocks noChangeShapeType="1"/>
              </p:cNvSpPr>
              <p:nvPr userDrawn="1"/>
            </p:nvSpPr>
            <p:spPr bwMode="hidden">
              <a:xfrm>
                <a:off x="1" y="1570"/>
                <a:ext cx="5758" cy="0"/>
              </a:xfrm>
              <a:prstGeom prst="line">
                <a:avLst/>
              </a:prstGeom>
              <a:noFill/>
              <a:ln w="15875">
                <a:solidFill>
                  <a:schemeClr val="bg1"/>
                </a:solidFill>
                <a:round/>
                <a:headEnd/>
                <a:tailEnd/>
              </a:ln>
              <a:effectLst/>
            </p:spPr>
            <p:txBody>
              <a:bodyPr/>
              <a:lstStyle/>
              <a:p>
                <a:endParaRPr lang="en-US"/>
              </a:p>
            </p:txBody>
          </p:sp>
          <p:sp>
            <p:nvSpPr>
              <p:cNvPr id="21539" name="Line 35"/>
              <p:cNvSpPr>
                <a:spLocks noChangeShapeType="1"/>
              </p:cNvSpPr>
              <p:nvPr userDrawn="1"/>
            </p:nvSpPr>
            <p:spPr bwMode="hidden">
              <a:xfrm>
                <a:off x="1" y="1177"/>
                <a:ext cx="5758" cy="0"/>
              </a:xfrm>
              <a:prstGeom prst="line">
                <a:avLst/>
              </a:prstGeom>
              <a:noFill/>
              <a:ln w="15875">
                <a:solidFill>
                  <a:schemeClr val="bg1"/>
                </a:solidFill>
                <a:round/>
                <a:headEnd/>
                <a:tailEnd/>
              </a:ln>
              <a:effectLst/>
            </p:spPr>
            <p:txBody>
              <a:bodyPr/>
              <a:lstStyle/>
              <a:p>
                <a:endParaRPr lang="en-US"/>
              </a:p>
            </p:txBody>
          </p:sp>
          <p:sp>
            <p:nvSpPr>
              <p:cNvPr id="21540" name="Line 36"/>
              <p:cNvSpPr>
                <a:spLocks noChangeShapeType="1"/>
              </p:cNvSpPr>
              <p:nvPr userDrawn="1"/>
            </p:nvSpPr>
            <p:spPr bwMode="hidden">
              <a:xfrm>
                <a:off x="1" y="392"/>
                <a:ext cx="5758" cy="0"/>
              </a:xfrm>
              <a:prstGeom prst="line">
                <a:avLst/>
              </a:prstGeom>
              <a:noFill/>
              <a:ln w="15875">
                <a:solidFill>
                  <a:schemeClr val="bg1"/>
                </a:solidFill>
                <a:round/>
                <a:headEnd/>
                <a:tailEnd/>
              </a:ln>
              <a:effectLst/>
            </p:spPr>
            <p:txBody>
              <a:bodyPr/>
              <a:lstStyle/>
              <a:p>
                <a:endParaRPr lang="en-US"/>
              </a:p>
            </p:txBody>
          </p:sp>
        </p:grpSp>
        <p:sp>
          <p:nvSpPr>
            <p:cNvPr id="21541" name="Line 37"/>
            <p:cNvSpPr>
              <a:spLocks noChangeShapeType="1"/>
            </p:cNvSpPr>
            <p:nvPr/>
          </p:nvSpPr>
          <p:spPr bwMode="hidden">
            <a:xfrm>
              <a:off x="1" y="3928"/>
              <a:ext cx="5758" cy="0"/>
            </a:xfrm>
            <a:prstGeom prst="line">
              <a:avLst/>
            </a:prstGeom>
            <a:noFill/>
            <a:ln w="15875">
              <a:solidFill>
                <a:schemeClr val="bg2"/>
              </a:solidFill>
              <a:round/>
              <a:headEnd/>
              <a:tailEnd/>
            </a:ln>
            <a:effectLst/>
          </p:spPr>
          <p:txBody>
            <a:bodyPr/>
            <a:lstStyle/>
            <a:p>
              <a:endParaRPr lang="en-US"/>
            </a:p>
          </p:txBody>
        </p:sp>
        <p:sp>
          <p:nvSpPr>
            <p:cNvPr id="21542" name="Line 38"/>
            <p:cNvSpPr>
              <a:spLocks noChangeShapeType="1"/>
            </p:cNvSpPr>
            <p:nvPr/>
          </p:nvSpPr>
          <p:spPr bwMode="hidden">
            <a:xfrm>
              <a:off x="1" y="3535"/>
              <a:ext cx="5758" cy="0"/>
            </a:xfrm>
            <a:prstGeom prst="line">
              <a:avLst/>
            </a:prstGeom>
            <a:noFill/>
            <a:ln w="15875">
              <a:solidFill>
                <a:schemeClr val="bg2"/>
              </a:solidFill>
              <a:round/>
              <a:headEnd/>
              <a:tailEnd/>
            </a:ln>
            <a:effectLst/>
          </p:spPr>
          <p:txBody>
            <a:bodyPr/>
            <a:lstStyle/>
            <a:p>
              <a:endParaRPr lang="en-US"/>
            </a:p>
          </p:txBody>
        </p:sp>
      </p:grpSp>
      <p:sp>
        <p:nvSpPr>
          <p:cNvPr id="21543" name="Rectangle 39"/>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en-US" smtClean="0"/>
              <a:t>Click to edit Master title style</a:t>
            </a:r>
          </a:p>
        </p:txBody>
      </p:sp>
      <p:sp>
        <p:nvSpPr>
          <p:cNvPr id="21544" name="Rectangle 40"/>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effectLst>
                  <a:outerShdw blurRad="38100" dist="38100" dir="2700000" algn="tl">
                    <a:srgbClr val="000000"/>
                  </a:outerShdw>
                </a:effectLst>
              </a:defRPr>
            </a:lvl1pPr>
          </a:lstStyle>
          <a:p>
            <a:endParaRPr lang="en-US"/>
          </a:p>
        </p:txBody>
      </p:sp>
      <p:sp>
        <p:nvSpPr>
          <p:cNvPr id="21545" name="Rectangle 41"/>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effectLst>
                  <a:outerShdw blurRad="38100" dist="38100" dir="2700000" algn="tl">
                    <a:srgbClr val="000000"/>
                  </a:outerShdw>
                </a:effectLst>
              </a:defRPr>
            </a:lvl1pPr>
          </a:lstStyle>
          <a:p>
            <a:endParaRPr lang="en-US"/>
          </a:p>
        </p:txBody>
      </p:sp>
      <p:sp>
        <p:nvSpPr>
          <p:cNvPr id="21546" name="Rectangle 42"/>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effectLst>
                  <a:outerShdw blurRad="38100" dist="38100" dir="2700000" algn="tl">
                    <a:srgbClr val="000000"/>
                  </a:outerShdw>
                </a:effectLst>
              </a:defRPr>
            </a:lvl1pPr>
          </a:lstStyle>
          <a:p>
            <a:fld id="{875A68C3-57C3-4342-A280-4F36F2CE2D39}" type="slidenum">
              <a:rPr lang="en-US"/>
              <a:pPr/>
              <a:t>‹#›</a:t>
            </a:fld>
            <a:endParaRPr lang="en-US"/>
          </a:p>
        </p:txBody>
      </p:sp>
      <p:sp>
        <p:nvSpPr>
          <p:cNvPr id="215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iming>
    <p:tnLst>
      <p:par>
        <p:cTn id="1" dur="indefinite" restart="never" nodeType="tmRoot"/>
      </p:par>
    </p:tnLst>
  </p:timing>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6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6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lr>
          <a:schemeClr val="tx2"/>
        </a:buClr>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audio" Target="file:///C:\Documents%20and%20Settings\Kevin%20Weiner\My%20Documents\BBAA\Gimme%20some%20SPACE%20(v3)\convbelt.wav"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file:///C:\Documents%20and%20Settings\Kevin%20Weiner\My%20Documents\BBAA\Gimme%20some%20SPACE%20(v3)\2001.mid" TargetMode="Externa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2.xml"/><Relationship Id="rId1" Type="http://schemas.openxmlformats.org/officeDocument/2006/relationships/audio" Target="file:///C:\Documents%20and%20Settings\Kevin%20Weiner\My%20Documents\BBAA\Gimme%20some%20SPACE%20(v3)\TADA2.wav" TargetMode="Externa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3.xml"/><Relationship Id="rId1" Type="http://schemas.openxmlformats.org/officeDocument/2006/relationships/audio" Target="../media/audio1.wav"/><Relationship Id="rId5" Type="http://schemas.openxmlformats.org/officeDocument/2006/relationships/image" Target="../media/image1.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audio" Target="../media/audio2.wav"/><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5.gif"/><Relationship Id="rId7" Type="http://schemas.openxmlformats.org/officeDocument/2006/relationships/image" Target="../media/image29.gif"/><Relationship Id="rId2" Type="http://schemas.openxmlformats.org/officeDocument/2006/relationships/slideLayout" Target="../slideLayouts/slideLayout2.xml"/><Relationship Id="rId1" Type="http://schemas.openxmlformats.org/officeDocument/2006/relationships/audio" Target="../media/audio4.wav"/><Relationship Id="rId6" Type="http://schemas.openxmlformats.org/officeDocument/2006/relationships/image" Target="../media/image28.gif"/><Relationship Id="rId5" Type="http://schemas.openxmlformats.org/officeDocument/2006/relationships/image" Target="../media/image27.gif"/><Relationship Id="rId4" Type="http://schemas.openxmlformats.org/officeDocument/2006/relationships/image" Target="../media/image26.gif"/></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 Id="rId4" Type="http://schemas.openxmlformats.org/officeDocument/2006/relationships/image" Target="../media/image36.jpe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14.xml"/><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4.xml"/><Relationship Id="rId5" Type="http://schemas.openxmlformats.org/officeDocument/2006/relationships/image" Target="../media/image56.jpeg"/><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4.xml"/><Relationship Id="rId4" Type="http://schemas.openxmlformats.org/officeDocument/2006/relationships/image" Target="../media/image59.jpeg"/></Relationships>
</file>

<file path=ppt/slides/_rels/slide3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slideLayout" Target="../slideLayouts/slideLayout1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3.png"/><Relationship Id="rId4" Type="http://schemas.openxmlformats.org/officeDocument/2006/relationships/image" Target="../media/image62.jpe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audio" Target="file:///C:\Documents%20and%20Settings\Kevin%20Weiner\My%20Documents\BBAA\Gimme%20some%20SPACE%20(v3)\space.wav"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72.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slideLayout" Target="../slideLayouts/slideLayout7.xml"/><Relationship Id="rId1" Type="http://schemas.openxmlformats.org/officeDocument/2006/relationships/audio" Target="../media/audio5.wav"/><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slideLayout" Target="../slideLayouts/slideLayout7.xml"/><Relationship Id="rId1" Type="http://schemas.openxmlformats.org/officeDocument/2006/relationships/audio" Target="../media/audio6.wav"/><Relationship Id="rId4"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2.xml"/><Relationship Id="rId4" Type="http://schemas.openxmlformats.org/officeDocument/2006/relationships/image" Target="../media/image78.jpeg"/></Relationships>
</file>

<file path=ppt/slides/_rels/slide58.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audio" Target="file:///C:\Documents%20and%20Settings\Kevin%20Weiner\My%20Documents\BBAA\Gimme%20some%20SPACE%20(v3)\boldly.wa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WordArt 2"/>
          <p:cNvSpPr>
            <a:spLocks noChangeArrowheads="1" noChangeShapeType="1" noTextEdit="1"/>
          </p:cNvSpPr>
          <p:nvPr/>
        </p:nvSpPr>
        <p:spPr bwMode="auto">
          <a:xfrm>
            <a:off x="533400" y="2514600"/>
            <a:ext cx="8229600" cy="16764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Black"/>
              </a:rPr>
              <a:t>Please take your seat</a:t>
            </a:r>
          </a:p>
        </p:txBody>
      </p:sp>
      <p:pic>
        <p:nvPicPr>
          <p:cNvPr id="49159" name="convbelt.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70" fill="hold"/>
                                        <p:tgtEl>
                                          <p:spTgt spid="4915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indefinite" fill="hold" display="0">
                  <p:stCondLst>
                    <p:cond delay="indefinite"/>
                  </p:stCondLst>
                  <p:endCondLst>
                    <p:cond evt="onNext" delay="0">
                      <p:tgtEl>
                        <p:sldTgt/>
                      </p:tgtEl>
                    </p:cond>
                    <p:cond evt="onPrev" delay="0">
                      <p:tgtEl>
                        <p:sldTgt/>
                      </p:tgtEl>
                    </p:cond>
                    <p:cond evt="onStopAudio" delay="0">
                      <p:tgtEl>
                        <p:sldTgt/>
                      </p:tgtEl>
                    </p:cond>
                  </p:endCondLst>
                </p:cTn>
                <p:tgtEl>
                  <p:spTgt spid="4915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rrowheads="1"/>
          </p:cNvPicPr>
          <p:nvPr/>
        </p:nvPicPr>
        <p:blipFill>
          <a:blip r:embed="rId4"/>
          <a:srcRect/>
          <a:stretch>
            <a:fillRect/>
          </a:stretch>
        </p:blipFill>
        <p:spPr bwMode="auto">
          <a:xfrm>
            <a:off x="0" y="0"/>
            <a:ext cx="9144000" cy="6858000"/>
          </a:xfrm>
          <a:prstGeom prst="rect">
            <a:avLst/>
          </a:prstGeom>
          <a:noFill/>
          <a:ln w="9525">
            <a:noFill/>
            <a:miter lim="800000"/>
            <a:headEnd/>
            <a:tailEnd/>
          </a:ln>
          <a:effectLst/>
        </p:spPr>
      </p:pic>
      <p:sp>
        <p:nvSpPr>
          <p:cNvPr id="3075" name="Rectangle 3"/>
          <p:cNvSpPr>
            <a:spLocks noGrp="1" noChangeArrowheads="1"/>
          </p:cNvSpPr>
          <p:nvPr>
            <p:ph type="ctrTitle"/>
          </p:nvPr>
        </p:nvSpPr>
        <p:spPr>
          <a:xfrm>
            <a:off x="5105400" y="304800"/>
            <a:ext cx="3473450" cy="1189038"/>
          </a:xfrm>
          <a:noFill/>
          <a:ln/>
        </p:spPr>
        <p:txBody>
          <a:bodyPr wrap="none" lIns="92075" tIns="46038" rIns="92075" bIns="46038" anchor="ctr" anchorCtr="0">
            <a:spAutoFit/>
          </a:bodyPr>
          <a:lstStyle/>
          <a:p>
            <a:r>
              <a:rPr lang="en-US" sz="7200" i="1">
                <a:solidFill>
                  <a:srgbClr val="FFFF99"/>
                </a:solidFill>
                <a:latin typeface="Bermuda Solid" pitchFamily="2" charset="0"/>
              </a:rPr>
              <a:t>SPACE</a:t>
            </a:r>
            <a:r>
              <a:rPr lang="en-US" i="1">
                <a:solidFill>
                  <a:srgbClr val="FFFF99"/>
                </a:solidFill>
                <a:latin typeface="Bermuda Solid" pitchFamily="2" charset="0"/>
              </a:rPr>
              <a:t>!</a:t>
            </a:r>
          </a:p>
        </p:txBody>
      </p:sp>
      <p:sp>
        <p:nvSpPr>
          <p:cNvPr id="3076" name="Rectangle 4"/>
          <p:cNvSpPr>
            <a:spLocks noGrp="1" noChangeArrowheads="1"/>
          </p:cNvSpPr>
          <p:nvPr>
            <p:ph type="subTitle" idx="1"/>
          </p:nvPr>
        </p:nvSpPr>
        <p:spPr>
          <a:xfrm>
            <a:off x="457200" y="5103813"/>
            <a:ext cx="8458200" cy="1752600"/>
          </a:xfrm>
          <a:noFill/>
          <a:ln/>
        </p:spPr>
        <p:txBody>
          <a:bodyPr lIns="92075" tIns="46038" rIns="92075" bIns="46038"/>
          <a:lstStyle/>
          <a:p>
            <a:pPr marL="342900" indent="-342900"/>
            <a:r>
              <a:rPr lang="en-US">
                <a:solidFill>
                  <a:srgbClr val="FF6633"/>
                </a:solidFill>
              </a:rPr>
              <a:t>Presented to</a:t>
            </a:r>
          </a:p>
          <a:p>
            <a:pPr marL="342900" indent="-342900"/>
            <a:r>
              <a:rPr lang="en-US">
                <a:solidFill>
                  <a:srgbClr val="FF6633"/>
                </a:solidFill>
              </a:rPr>
              <a:t>Greenbrier Middle School 6th Grade</a:t>
            </a:r>
          </a:p>
          <a:p>
            <a:pPr marL="342900" indent="-342900"/>
            <a:r>
              <a:rPr lang="en-US">
                <a:solidFill>
                  <a:srgbClr val="FF6633"/>
                </a:solidFill>
              </a:rPr>
              <a:t>November 19, 2004</a:t>
            </a:r>
          </a:p>
        </p:txBody>
      </p:sp>
      <p:sp>
        <p:nvSpPr>
          <p:cNvPr id="3077" name="Text Box 5"/>
          <p:cNvSpPr txBox="1">
            <a:spLocks noChangeArrowheads="1"/>
          </p:cNvSpPr>
          <p:nvPr/>
        </p:nvSpPr>
        <p:spPr bwMode="auto">
          <a:xfrm>
            <a:off x="533400" y="533400"/>
            <a:ext cx="4419600" cy="762000"/>
          </a:xfrm>
          <a:prstGeom prst="rect">
            <a:avLst/>
          </a:prstGeom>
          <a:noFill/>
          <a:ln w="12700">
            <a:noFill/>
            <a:miter lim="800000"/>
            <a:headEnd type="none" w="sm" len="sm"/>
            <a:tailEnd type="none" w="sm" len="sm"/>
          </a:ln>
          <a:effectLst/>
        </p:spPr>
        <p:txBody>
          <a:bodyPr>
            <a:spAutoFit/>
          </a:bodyPr>
          <a:lstStyle/>
          <a:p>
            <a:pPr>
              <a:spcBef>
                <a:spcPct val="50000"/>
              </a:spcBef>
            </a:pPr>
            <a:r>
              <a:rPr lang="en-US" sz="4400" i="1">
                <a:solidFill>
                  <a:srgbClr val="FFFF99"/>
                </a:solidFill>
                <a:effectLst>
                  <a:outerShdw blurRad="38100" dist="38100" dir="2700000" algn="tl">
                    <a:srgbClr val="000000"/>
                  </a:outerShdw>
                </a:effectLst>
                <a:latin typeface="Bermuda Solid" pitchFamily="2" charset="0"/>
              </a:rPr>
              <a:t>Gimme Some</a:t>
            </a:r>
          </a:p>
        </p:txBody>
      </p:sp>
      <p:pic>
        <p:nvPicPr>
          <p:cNvPr id="3078" name="2001.mid">
            <a:hlinkClick r:id="" action="ppaction://media"/>
          </p:cNvPr>
          <p:cNvPicPr>
            <a:picLocks noRot="1" noChangeAspect="1" noChangeArrowheads="1"/>
          </p:cNvPicPr>
          <p:nvPr>
            <a:audioFile r:link="rId1"/>
          </p:nvPr>
        </p:nvPicPr>
        <p:blipFill>
          <a:blip r:embed="rId5"/>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5770" fill="hold"/>
                                        <p:tgtEl>
                                          <p:spTgt spid="3078"/>
                                        </p:tgtEl>
                                      </p:cBhvr>
                                    </p:cmd>
                                  </p:childTnLst>
                                </p:cTn>
                              </p:par>
                              <p:par>
                                <p:cTn id="7" presetID="2" presetClass="entr" presetSubtype="2" fill="hold" grpId="0" nodeType="withEffect">
                                  <p:stCondLst>
                                    <p:cond delay="5000"/>
                                  </p:stCondLst>
                                  <p:childTnLst>
                                    <p:set>
                                      <p:cBhvr>
                                        <p:cTn id="8" dur="1" fill="hold">
                                          <p:stCondLst>
                                            <p:cond delay="0"/>
                                          </p:stCondLst>
                                        </p:cTn>
                                        <p:tgtEl>
                                          <p:spTgt spid="3077"/>
                                        </p:tgtEl>
                                        <p:attrNameLst>
                                          <p:attrName>style.visibility</p:attrName>
                                        </p:attrNameLst>
                                      </p:cBhvr>
                                      <p:to>
                                        <p:strVal val="visible"/>
                                      </p:to>
                                    </p:set>
                                    <p:anim calcmode="lin" valueType="num">
                                      <p:cBhvr additive="base">
                                        <p:cTn id="9" dur="2000" fill="hold"/>
                                        <p:tgtEl>
                                          <p:spTgt spid="3077"/>
                                        </p:tgtEl>
                                        <p:attrNameLst>
                                          <p:attrName>ppt_x</p:attrName>
                                        </p:attrNameLst>
                                      </p:cBhvr>
                                      <p:tavLst>
                                        <p:tav tm="0">
                                          <p:val>
                                            <p:strVal val="1+#ppt_w/2"/>
                                          </p:val>
                                        </p:tav>
                                        <p:tav tm="100000">
                                          <p:val>
                                            <p:strVal val="#ppt_x"/>
                                          </p:val>
                                        </p:tav>
                                      </p:tavLst>
                                    </p:anim>
                                    <p:anim calcmode="lin" valueType="num">
                                      <p:cBhvr additive="base">
                                        <p:cTn id="10" dur="2000" fill="hold"/>
                                        <p:tgtEl>
                                          <p:spTgt spid="3077"/>
                                        </p:tgtEl>
                                        <p:attrNameLst>
                                          <p:attrName>ppt_y</p:attrName>
                                        </p:attrNameLst>
                                      </p:cBhvr>
                                      <p:tavLst>
                                        <p:tav tm="0">
                                          <p:val>
                                            <p:strVal val="#ppt_y"/>
                                          </p:val>
                                        </p:tav>
                                        <p:tav tm="100000">
                                          <p:val>
                                            <p:strVal val="#ppt_y"/>
                                          </p:val>
                                        </p:tav>
                                      </p:tavLst>
                                    </p:anim>
                                  </p:childTnLst>
                                </p:cTn>
                              </p:par>
                              <p:par>
                                <p:cTn id="11" presetID="2" presetClass="entr" presetSubtype="8" fill="hold" grpId="0" nodeType="withEffect">
                                  <p:stCondLst>
                                    <p:cond delay="1250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0-#ppt_w/2"/>
                                          </p:val>
                                        </p:tav>
                                        <p:tav tm="100000">
                                          <p:val>
                                            <p:strVal val="#ppt_x"/>
                                          </p:val>
                                        </p:tav>
                                      </p:tavLst>
                                    </p:anim>
                                    <p:anim calcmode="lin" valueType="num">
                                      <p:cBhvr additive="base">
                                        <p:cTn id="14" dur="500" fill="hold"/>
                                        <p:tgtEl>
                                          <p:spTgt spid="3075"/>
                                        </p:tgtEl>
                                        <p:attrNameLst>
                                          <p:attrName>ppt_y</p:attrName>
                                        </p:attrNameLst>
                                      </p:cBhvr>
                                      <p:tavLst>
                                        <p:tav tm="0">
                                          <p:val>
                                            <p:strVal val="#ppt_y"/>
                                          </p:val>
                                        </p:tav>
                                        <p:tav tm="100000">
                                          <p:val>
                                            <p:strVal val="#ppt_y"/>
                                          </p:val>
                                        </p:tav>
                                      </p:tavLst>
                                    </p:anim>
                                  </p:childTnLst>
                                </p:cTn>
                              </p:par>
                              <p:par>
                                <p:cTn id="15" presetID="3" presetClass="entr" presetSubtype="10" fill="hold" grpId="0" nodeType="withEffect">
                                  <p:stCondLst>
                                    <p:cond delay="29000"/>
                                  </p:stCondLst>
                                  <p:childTnLst>
                                    <p:set>
                                      <p:cBhvr>
                                        <p:cTn id="16" dur="1" fill="hold">
                                          <p:stCondLst>
                                            <p:cond delay="0"/>
                                          </p:stCondLst>
                                        </p:cTn>
                                        <p:tgtEl>
                                          <p:spTgt spid="3076">
                                            <p:txEl>
                                              <p:pRg st="0" end="0"/>
                                            </p:txEl>
                                          </p:spTgt>
                                        </p:tgtEl>
                                        <p:attrNameLst>
                                          <p:attrName>style.visibility</p:attrName>
                                        </p:attrNameLst>
                                      </p:cBhvr>
                                      <p:to>
                                        <p:strVal val="visible"/>
                                      </p:to>
                                    </p:set>
                                    <p:animEffect transition="in" filter="blinds(horizontal)">
                                      <p:cBhvr>
                                        <p:cTn id="17" dur="500"/>
                                        <p:tgtEl>
                                          <p:spTgt spid="3076">
                                            <p:txEl>
                                              <p:pRg st="0" end="0"/>
                                            </p:txEl>
                                          </p:spTgt>
                                        </p:tgtEl>
                                      </p:cBhvr>
                                    </p:animEffect>
                                  </p:childTnLst>
                                </p:cTn>
                              </p:par>
                              <p:par>
                                <p:cTn id="18" presetID="3" presetClass="entr" presetSubtype="10" fill="hold" grpId="0" nodeType="withEffect">
                                  <p:stCondLst>
                                    <p:cond delay="29000"/>
                                  </p:stCondLst>
                                  <p:childTnLst>
                                    <p:set>
                                      <p:cBhvr>
                                        <p:cTn id="19" dur="1" fill="hold">
                                          <p:stCondLst>
                                            <p:cond delay="0"/>
                                          </p:stCondLst>
                                        </p:cTn>
                                        <p:tgtEl>
                                          <p:spTgt spid="3076">
                                            <p:txEl>
                                              <p:pRg st="1" end="1"/>
                                            </p:txEl>
                                          </p:spTgt>
                                        </p:tgtEl>
                                        <p:attrNameLst>
                                          <p:attrName>style.visibility</p:attrName>
                                        </p:attrNameLst>
                                      </p:cBhvr>
                                      <p:to>
                                        <p:strVal val="visible"/>
                                      </p:to>
                                    </p:set>
                                    <p:animEffect transition="in" filter="blinds(horizontal)">
                                      <p:cBhvr>
                                        <p:cTn id="20" dur="500"/>
                                        <p:tgtEl>
                                          <p:spTgt spid="3076">
                                            <p:txEl>
                                              <p:pRg st="1" end="1"/>
                                            </p:txEl>
                                          </p:spTgt>
                                        </p:tgtEl>
                                      </p:cBhvr>
                                    </p:animEffect>
                                  </p:childTnLst>
                                </p:cTn>
                              </p:par>
                              <p:par>
                                <p:cTn id="21" presetID="3" presetClass="entr" presetSubtype="10" fill="hold" grpId="0" nodeType="withEffect">
                                  <p:stCondLst>
                                    <p:cond delay="29000"/>
                                  </p:stCondLst>
                                  <p:childTnLst>
                                    <p:set>
                                      <p:cBhvr>
                                        <p:cTn id="22" dur="1" fill="hold">
                                          <p:stCondLst>
                                            <p:cond delay="0"/>
                                          </p:stCondLst>
                                        </p:cTn>
                                        <p:tgtEl>
                                          <p:spTgt spid="3076">
                                            <p:txEl>
                                              <p:pRg st="2" end="2"/>
                                            </p:txEl>
                                          </p:spTgt>
                                        </p:tgtEl>
                                        <p:attrNameLst>
                                          <p:attrName>style.visibility</p:attrName>
                                        </p:attrNameLst>
                                      </p:cBhvr>
                                      <p:to>
                                        <p:strVal val="visible"/>
                                      </p:to>
                                    </p:set>
                                    <p:animEffect transition="in" filter="blinds(horizontal)">
                                      <p:cBhvr>
                                        <p:cTn id="23" dur="500"/>
                                        <p:tgtEl>
                                          <p:spTgt spid="307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p:cTn id="24" fill="hold" display="0">
                  <p:stCondLst>
                    <p:cond delay="indefinite"/>
                  </p:stCondLst>
                  <p:endCondLst>
                    <p:cond evt="onNext" delay="0">
                      <p:tgtEl>
                        <p:sldTgt/>
                      </p:tgtEl>
                    </p:cond>
                    <p:cond evt="onPrev" delay="0">
                      <p:tgtEl>
                        <p:sldTgt/>
                      </p:tgtEl>
                    </p:cond>
                    <p:cond evt="onStopAudio" delay="0">
                      <p:tgtEl>
                        <p:sldTgt/>
                      </p:tgtEl>
                    </p:cond>
                  </p:endCondLst>
                </p:cTn>
                <p:tgtEl>
                  <p:spTgt spid="3078"/>
                </p:tgtEl>
              </p:cMediaNode>
            </p:audio>
          </p:childTnLst>
        </p:cTn>
      </p:par>
    </p:tnLst>
    <p:bldLst>
      <p:bldP spid="3075" grpId="0"/>
      <p:bldP spid="3076" grpId="0" uiExpand="1" build="p"/>
      <p:bldP spid="3077"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4000">
                <a:solidFill>
                  <a:srgbClr val="FF0000"/>
                </a:solidFill>
              </a:rPr>
              <a:t>The Back Bay Amateur Astronomers</a:t>
            </a:r>
            <a:r>
              <a:rPr lang="en-US" sz="4000"/>
              <a:t> </a:t>
            </a:r>
          </a:p>
        </p:txBody>
      </p:sp>
      <p:sp>
        <p:nvSpPr>
          <p:cNvPr id="51203" name="Rectangle 3"/>
          <p:cNvSpPr>
            <a:spLocks noGrp="1" noChangeArrowheads="1"/>
          </p:cNvSpPr>
          <p:nvPr>
            <p:ph type="body" sz="half" idx="1"/>
          </p:nvPr>
        </p:nvSpPr>
        <p:spPr>
          <a:xfrm>
            <a:off x="304800" y="4038600"/>
            <a:ext cx="5410200" cy="2092325"/>
          </a:xfrm>
        </p:spPr>
        <p:txBody>
          <a:bodyPr/>
          <a:lstStyle/>
          <a:p>
            <a:pPr>
              <a:buFont typeface="Wingdings" pitchFamily="2" charset="2"/>
              <a:buNone/>
            </a:pPr>
            <a:r>
              <a:rPr lang="en-US" sz="2800"/>
              <a:t>	The Back Bay Amateur Astronomers </a:t>
            </a:r>
            <a:br>
              <a:rPr lang="en-US" sz="2800"/>
            </a:br>
            <a:r>
              <a:rPr lang="en-US" sz="2800"/>
              <a:t>PO Box 9877 </a:t>
            </a:r>
          </a:p>
          <a:p>
            <a:pPr>
              <a:buFont typeface="Wingdings" pitchFamily="2" charset="2"/>
              <a:buNone/>
            </a:pPr>
            <a:r>
              <a:rPr lang="en-US" sz="2800"/>
              <a:t>	Virginia Beach, VA 23450</a:t>
            </a:r>
          </a:p>
        </p:txBody>
      </p:sp>
      <p:sp>
        <p:nvSpPr>
          <p:cNvPr id="51205" name="Text Box 5"/>
          <p:cNvSpPr txBox="1">
            <a:spLocks noChangeArrowheads="1"/>
          </p:cNvSpPr>
          <p:nvPr/>
        </p:nvSpPr>
        <p:spPr bwMode="auto">
          <a:xfrm>
            <a:off x="381000" y="1676400"/>
            <a:ext cx="3962400" cy="1373188"/>
          </a:xfrm>
          <a:prstGeom prst="rect">
            <a:avLst/>
          </a:prstGeom>
          <a:noFill/>
          <a:ln w="9525">
            <a:noFill/>
            <a:miter lim="800000"/>
            <a:headEnd/>
            <a:tailEnd/>
          </a:ln>
          <a:effectLst/>
        </p:spPr>
        <p:txBody>
          <a:bodyPr>
            <a:spAutoFit/>
          </a:bodyPr>
          <a:lstStyle/>
          <a:p>
            <a:pPr eaLnBrk="1" hangingPunct="1"/>
            <a:r>
              <a:rPr lang="en-US" sz="2800">
                <a:latin typeface="Arial" charset="0"/>
              </a:rPr>
              <a:t>Bringing</a:t>
            </a:r>
            <a:r>
              <a:rPr lang="en-US" sz="1800">
                <a:latin typeface="Arial" charset="0"/>
              </a:rPr>
              <a:t> </a:t>
            </a:r>
            <a:r>
              <a:rPr lang="en-US" sz="2800">
                <a:latin typeface="Arial" charset="0"/>
              </a:rPr>
              <a:t>Astronomy to the People of Hampton Roads</a:t>
            </a:r>
          </a:p>
        </p:txBody>
      </p:sp>
      <p:pic>
        <p:nvPicPr>
          <p:cNvPr id="51206" name="Picture 6" descr="BBAA-cleaned"/>
          <p:cNvPicPr>
            <a:picLocks noChangeAspect="1" noChangeArrowheads="1"/>
          </p:cNvPicPr>
          <p:nvPr>
            <p:ph sz="quarter" idx="3"/>
          </p:nvPr>
        </p:nvPicPr>
        <p:blipFill>
          <a:blip r:embed="rId3"/>
          <a:srcRect/>
          <a:stretch>
            <a:fillRect/>
          </a:stretch>
        </p:blipFill>
        <p:spPr>
          <a:xfrm>
            <a:off x="4953000" y="1689100"/>
            <a:ext cx="3810000" cy="3660775"/>
          </a:xfrm>
          <a:noFill/>
          <a:ln/>
        </p:spPr>
      </p:pic>
      <p:pic>
        <p:nvPicPr>
          <p:cNvPr id="51210" name="TADA2.wav">
            <a:hlinkClick r:id="" action="ppaction://media"/>
          </p:cNvPr>
          <p:cNvPicPr>
            <a:picLocks noRot="1" noChangeAspect="1" noChangeArrowheads="1"/>
          </p:cNvPicPr>
          <p:nvPr>
            <a:audioFile r:link="rId1"/>
          </p:nvPr>
        </p:nvPicPr>
        <p:blipFill>
          <a:blip r:embed="rId4"/>
          <a:srcRect/>
          <a:stretch>
            <a:fillRect/>
          </a:stretch>
        </p:blipFill>
        <p:spPr bwMode="auto">
          <a:xfrm>
            <a:off x="8839200" y="6553200"/>
            <a:ext cx="304800" cy="304800"/>
          </a:xfrm>
          <a:prstGeom prst="rect">
            <a:avLst/>
          </a:prstGeom>
          <a:noFill/>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1206"/>
                                        </p:tgtEl>
                                        <p:attrNameLst>
                                          <p:attrName>style.visibility</p:attrName>
                                        </p:attrNameLst>
                                      </p:cBhvr>
                                      <p:to>
                                        <p:strVal val="visible"/>
                                      </p:to>
                                    </p:set>
                                    <p:anim calcmode="lin" valueType="num">
                                      <p:cBhvr additive="base">
                                        <p:cTn id="7" dur="500" fill="hold"/>
                                        <p:tgtEl>
                                          <p:spTgt spid="51206"/>
                                        </p:tgtEl>
                                        <p:attrNameLst>
                                          <p:attrName>ppt_x</p:attrName>
                                        </p:attrNameLst>
                                      </p:cBhvr>
                                      <p:tavLst>
                                        <p:tav tm="0">
                                          <p:val>
                                            <p:strVal val="0-#ppt_w/2"/>
                                          </p:val>
                                        </p:tav>
                                        <p:tav tm="100000">
                                          <p:val>
                                            <p:strVal val="#ppt_x"/>
                                          </p:val>
                                        </p:tav>
                                      </p:tavLst>
                                    </p:anim>
                                    <p:anim calcmode="lin" valueType="num">
                                      <p:cBhvr additive="base">
                                        <p:cTn id="8" dur="500" fill="hold"/>
                                        <p:tgtEl>
                                          <p:spTgt spid="51206"/>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1939" fill="hold"/>
                                        <p:tgtEl>
                                          <p:spTgt spid="512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11" fill="hold" display="0">
                  <p:stCondLst>
                    <p:cond delay="indefinite"/>
                  </p:stCondLst>
                  <p:endCondLst>
                    <p:cond evt="onNext" delay="0">
                      <p:tgtEl>
                        <p:sldTgt/>
                      </p:tgtEl>
                    </p:cond>
                    <p:cond evt="onPrev" delay="0">
                      <p:tgtEl>
                        <p:sldTgt/>
                      </p:tgtEl>
                    </p:cond>
                    <p:cond evt="onStopAudio" delay="0">
                      <p:tgtEl>
                        <p:sldTgt/>
                      </p:tgtEl>
                    </p:cond>
                  </p:endCondLst>
                </p:cTn>
                <p:tgtEl>
                  <p:spTgt spid="512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277813"/>
            <a:ext cx="9144000" cy="1139825"/>
          </a:xfrm>
        </p:spPr>
        <p:txBody>
          <a:bodyPr/>
          <a:lstStyle/>
          <a:p>
            <a:pPr algn="l"/>
            <a:r>
              <a:rPr lang="en-US"/>
              <a:t>Your “Solar System Ambassador”</a:t>
            </a:r>
          </a:p>
        </p:txBody>
      </p:sp>
      <p:sp>
        <p:nvSpPr>
          <p:cNvPr id="54275" name="Rectangle 3"/>
          <p:cNvSpPr>
            <a:spLocks noGrp="1" noChangeArrowheads="1"/>
          </p:cNvSpPr>
          <p:nvPr>
            <p:ph type="body" sz="half" idx="1"/>
          </p:nvPr>
        </p:nvSpPr>
        <p:spPr/>
        <p:txBody>
          <a:bodyPr/>
          <a:lstStyle/>
          <a:p>
            <a:pPr>
              <a:buFont typeface="Wingdings" pitchFamily="2" charset="2"/>
              <a:buNone/>
            </a:pPr>
            <a:r>
              <a:rPr lang="en-US" sz="2800"/>
              <a:t>George Reynolds</a:t>
            </a:r>
          </a:p>
        </p:txBody>
      </p:sp>
      <p:pic>
        <p:nvPicPr>
          <p:cNvPr id="54277" name="Picture 5" descr="George"/>
          <p:cNvPicPr>
            <a:picLocks noChangeAspect="1" noChangeArrowheads="1"/>
          </p:cNvPicPr>
          <p:nvPr/>
        </p:nvPicPr>
        <p:blipFill>
          <a:blip r:embed="rId3"/>
          <a:srcRect/>
          <a:stretch>
            <a:fillRect/>
          </a:stretch>
        </p:blipFill>
        <p:spPr bwMode="auto">
          <a:xfrm>
            <a:off x="457200" y="2209800"/>
            <a:ext cx="3621088" cy="4495800"/>
          </a:xfrm>
          <a:prstGeom prst="rect">
            <a:avLst/>
          </a:prstGeom>
          <a:noFill/>
        </p:spPr>
      </p:pic>
      <p:pic>
        <p:nvPicPr>
          <p:cNvPr id="54285" name="Picture 13"/>
          <p:cNvPicPr>
            <a:picLocks noChangeAspect="1" noChangeArrowheads="1"/>
          </p:cNvPicPr>
          <p:nvPr>
            <p:ph sz="half" idx="2"/>
          </p:nvPr>
        </p:nvPicPr>
        <p:blipFill>
          <a:blip r:embed="rId4">
            <a:clrChange>
              <a:clrFrom>
                <a:srgbClr val="FFFFFF"/>
              </a:clrFrom>
              <a:clrTo>
                <a:srgbClr val="FFFFFF">
                  <a:alpha val="0"/>
                </a:srgbClr>
              </a:clrTo>
            </a:clrChange>
          </a:blip>
          <a:srcRect/>
          <a:stretch>
            <a:fillRect/>
          </a:stretch>
        </p:blipFill>
        <p:spPr>
          <a:xfrm>
            <a:off x="4648200" y="2133600"/>
            <a:ext cx="4038600" cy="4038600"/>
          </a:xfrm>
          <a:noFill/>
          <a:ln/>
        </p:spPr>
      </p:pic>
      <p:pic>
        <p:nvPicPr>
          <p:cNvPr id="54287" name="Picture 15">
            <a:hlinkClick r:id="" action="ppaction://media"/>
          </p:cNvPr>
          <p:cNvPicPr>
            <a:picLocks noRot="1" noChangeAspect="1" noChangeArrowheads="1"/>
          </p:cNvPicPr>
          <p:nvPr>
            <a:wavAudioFile r:embed="rId1" name="wile.wav"/>
          </p:nvPr>
        </p:nvPicPr>
        <p:blipFill>
          <a:blip r:embed="rId5"/>
          <a:srcRect/>
          <a:stretch>
            <a:fillRect/>
          </a:stretch>
        </p:blipFill>
        <p:spPr bwMode="auto">
          <a:xfrm>
            <a:off x="8839200" y="6553200"/>
            <a:ext cx="304800" cy="3048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1" fill="hold"/>
                                        <p:tgtEl>
                                          <p:spTgt spid="5428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428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9" name="Text Box 3"/>
          <p:cNvSpPr txBox="1">
            <a:spLocks noChangeArrowheads="1"/>
          </p:cNvSpPr>
          <p:nvPr/>
        </p:nvSpPr>
        <p:spPr bwMode="auto">
          <a:xfrm>
            <a:off x="228600" y="3429000"/>
            <a:ext cx="5257800" cy="533400"/>
          </a:xfrm>
          <a:prstGeom prst="rect">
            <a:avLst/>
          </a:prstGeom>
          <a:noFill/>
          <a:ln w="9525">
            <a:noFill/>
            <a:miter lim="800000"/>
            <a:headEnd/>
            <a:tailEnd/>
          </a:ln>
          <a:effectLst/>
        </p:spPr>
        <p:txBody>
          <a:bodyPr>
            <a:spAutoFit/>
          </a:bodyPr>
          <a:lstStyle/>
          <a:p>
            <a:pPr eaLnBrk="1" hangingPunct="1"/>
            <a:r>
              <a:rPr lang="en-US" sz="2900">
                <a:latin typeface="Arial" charset="0"/>
              </a:rPr>
              <a:t>Assisted by BBAA members…</a:t>
            </a:r>
          </a:p>
        </p:txBody>
      </p:sp>
      <p:sp>
        <p:nvSpPr>
          <p:cNvPr id="55301" name="Rectangle 5"/>
          <p:cNvSpPr>
            <a:spLocks noChangeArrowheads="1"/>
          </p:cNvSpPr>
          <p:nvPr/>
        </p:nvSpPr>
        <p:spPr bwMode="auto">
          <a:xfrm>
            <a:off x="3200400" y="1295400"/>
            <a:ext cx="5943600" cy="1143000"/>
          </a:xfrm>
          <a:prstGeom prst="rect">
            <a:avLst/>
          </a:prstGeom>
          <a:noFill/>
          <a:ln w="9525">
            <a:noFill/>
            <a:miter lim="800000"/>
            <a:headEnd/>
            <a:tailEnd/>
          </a:ln>
          <a:effectLst/>
        </p:spPr>
        <p:txBody>
          <a:bodyPr anchor="ctr"/>
          <a:lstStyle/>
          <a:p>
            <a:pPr eaLnBrk="1" hangingPunct="1"/>
            <a:r>
              <a:rPr lang="en-US" sz="3600">
                <a:solidFill>
                  <a:schemeClr val="tx2"/>
                </a:solidFill>
                <a:effectLst>
                  <a:outerShdw blurRad="38100" dist="38100" dir="2700000" algn="tl">
                    <a:srgbClr val="000000"/>
                  </a:outerShdw>
                </a:effectLst>
                <a:latin typeface="Arial" charset="0"/>
              </a:rPr>
              <a:t>“Solar System Ambassador”</a:t>
            </a:r>
            <a:br>
              <a:rPr lang="en-US" sz="3600">
                <a:solidFill>
                  <a:schemeClr val="tx2"/>
                </a:solidFill>
                <a:effectLst>
                  <a:outerShdw blurRad="38100" dist="38100" dir="2700000" algn="tl">
                    <a:srgbClr val="000000"/>
                  </a:outerShdw>
                </a:effectLst>
                <a:latin typeface="Arial" charset="0"/>
              </a:rPr>
            </a:br>
            <a:r>
              <a:rPr lang="en-US" sz="2800">
                <a:solidFill>
                  <a:schemeClr val="tx2"/>
                </a:solidFill>
                <a:effectLst>
                  <a:outerShdw blurRad="38100" dist="38100" dir="2700000" algn="tl">
                    <a:srgbClr val="000000"/>
                  </a:outerShdw>
                </a:effectLst>
                <a:latin typeface="Arial" charset="0"/>
              </a:rPr>
              <a:t>George Reynolds</a:t>
            </a:r>
          </a:p>
        </p:txBody>
      </p:sp>
      <p:sp>
        <p:nvSpPr>
          <p:cNvPr id="55302" name="Text Box 6"/>
          <p:cNvSpPr txBox="1">
            <a:spLocks noChangeArrowheads="1"/>
          </p:cNvSpPr>
          <p:nvPr/>
        </p:nvSpPr>
        <p:spPr bwMode="auto">
          <a:xfrm>
            <a:off x="533400" y="4724400"/>
            <a:ext cx="3962400"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Kevin Weiner</a:t>
            </a:r>
            <a:endParaRPr lang="en-US" sz="1800">
              <a:latin typeface="Arial" charset="0"/>
            </a:endParaRPr>
          </a:p>
        </p:txBody>
      </p:sp>
      <p:sp>
        <p:nvSpPr>
          <p:cNvPr id="55303" name="Text Box 7"/>
          <p:cNvSpPr txBox="1">
            <a:spLocks noChangeArrowheads="1"/>
          </p:cNvSpPr>
          <p:nvPr/>
        </p:nvSpPr>
        <p:spPr bwMode="auto">
          <a:xfrm>
            <a:off x="533400" y="4191000"/>
            <a:ext cx="3962400" cy="519113"/>
          </a:xfrm>
          <a:prstGeom prst="rect">
            <a:avLst/>
          </a:prstGeom>
          <a:noFill/>
          <a:ln w="9525">
            <a:noFill/>
            <a:miter lim="800000"/>
            <a:headEnd/>
            <a:tailEnd/>
          </a:ln>
          <a:effectLst/>
        </p:spPr>
        <p:txBody>
          <a:bodyPr>
            <a:spAutoFit/>
          </a:bodyPr>
          <a:lstStyle/>
          <a:p>
            <a:pPr algn="ctr" eaLnBrk="1" hangingPunct="1">
              <a:spcBef>
                <a:spcPct val="20000"/>
              </a:spcBef>
            </a:pPr>
            <a:r>
              <a:rPr lang="en-US" sz="2800">
                <a:latin typeface="Arial" charset="0"/>
              </a:rPr>
              <a:t>Matt McLaughlin</a:t>
            </a:r>
            <a:endParaRPr lang="en-US" sz="1800">
              <a:latin typeface="Arial" charset="0"/>
            </a:endParaRPr>
          </a:p>
        </p:txBody>
      </p:sp>
      <p:sp>
        <p:nvSpPr>
          <p:cNvPr id="55305" name="Text Box 9"/>
          <p:cNvSpPr txBox="1">
            <a:spLocks noChangeArrowheads="1"/>
          </p:cNvSpPr>
          <p:nvPr/>
        </p:nvSpPr>
        <p:spPr bwMode="auto">
          <a:xfrm>
            <a:off x="533400" y="5257800"/>
            <a:ext cx="3962400" cy="519113"/>
          </a:xfrm>
          <a:prstGeom prst="rect">
            <a:avLst/>
          </a:prstGeom>
          <a:noFill/>
          <a:ln w="12700">
            <a:noFill/>
            <a:miter lim="800000"/>
            <a:headEnd type="none" w="sm" len="sm"/>
            <a:tailEnd type="none" w="sm" len="sm"/>
          </a:ln>
          <a:effectLst/>
        </p:spPr>
        <p:txBody>
          <a:bodyPr>
            <a:spAutoFit/>
          </a:bodyPr>
          <a:lstStyle/>
          <a:p>
            <a:pPr algn="ctr"/>
            <a:r>
              <a:rPr lang="en-US" sz="2800">
                <a:latin typeface="Arial" charset="0"/>
              </a:rPr>
              <a:t>Mat Snellings</a:t>
            </a:r>
          </a:p>
        </p:txBody>
      </p:sp>
      <p:pic>
        <p:nvPicPr>
          <p:cNvPr id="55306" name="Picture 10" descr="BBAA-cleaned"/>
          <p:cNvPicPr>
            <a:picLocks noChangeAspect="1" noChangeArrowheads="1"/>
          </p:cNvPicPr>
          <p:nvPr>
            <p:ph sz="half" idx="1"/>
          </p:nvPr>
        </p:nvPicPr>
        <p:blipFill>
          <a:blip r:embed="rId2"/>
          <a:srcRect/>
          <a:stretch>
            <a:fillRect/>
          </a:stretch>
        </p:blipFill>
        <p:spPr>
          <a:xfrm>
            <a:off x="5410200" y="2667000"/>
            <a:ext cx="3429000" cy="3295650"/>
          </a:xfrm>
          <a:noFill/>
          <a:ln/>
        </p:spPr>
      </p:pic>
      <p:pic>
        <p:nvPicPr>
          <p:cNvPr id="55309" name="Picture 13" descr="solarsysamb"/>
          <p:cNvPicPr>
            <a:picLocks noChangeAspect="1" noChangeArrowheads="1"/>
          </p:cNvPicPr>
          <p:nvPr>
            <p:ph sz="half" idx="2"/>
          </p:nvPr>
        </p:nvPicPr>
        <p:blipFill>
          <a:blip r:embed="rId3">
            <a:clrChange>
              <a:clrFrom>
                <a:srgbClr val="FFFFFF"/>
              </a:clrFrom>
              <a:clrTo>
                <a:srgbClr val="FFFFFF">
                  <a:alpha val="0"/>
                </a:srgbClr>
              </a:clrTo>
            </a:clrChange>
          </a:blip>
          <a:srcRect/>
          <a:stretch>
            <a:fillRect/>
          </a:stretch>
        </p:blipFill>
        <p:spPr>
          <a:xfrm>
            <a:off x="304800" y="152400"/>
            <a:ext cx="2590800" cy="2590800"/>
          </a:xfrm>
          <a:no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1000"/>
                                  </p:stCondLst>
                                  <p:childTnLst>
                                    <p:set>
                                      <p:cBhvr>
                                        <p:cTn id="6" dur="1" fill="hold">
                                          <p:stCondLst>
                                            <p:cond delay="0"/>
                                          </p:stCondLst>
                                        </p:cTn>
                                        <p:tgtEl>
                                          <p:spTgt spid="55303"/>
                                        </p:tgtEl>
                                        <p:attrNameLst>
                                          <p:attrName>style.visibility</p:attrName>
                                        </p:attrNameLst>
                                      </p:cBhvr>
                                      <p:to>
                                        <p:strVal val="visible"/>
                                      </p:to>
                                    </p:set>
                                    <p:anim calcmode="lin" valueType="num">
                                      <p:cBhvr additive="base">
                                        <p:cTn id="7" dur="500" fill="hold"/>
                                        <p:tgtEl>
                                          <p:spTgt spid="55303"/>
                                        </p:tgtEl>
                                        <p:attrNameLst>
                                          <p:attrName>ppt_x</p:attrName>
                                        </p:attrNameLst>
                                      </p:cBhvr>
                                      <p:tavLst>
                                        <p:tav tm="0">
                                          <p:val>
                                            <p:strVal val="0-#ppt_w/2"/>
                                          </p:val>
                                        </p:tav>
                                        <p:tav tm="100000">
                                          <p:val>
                                            <p:strVal val="#ppt_x"/>
                                          </p:val>
                                        </p:tav>
                                      </p:tavLst>
                                    </p:anim>
                                    <p:anim calcmode="lin" valueType="num">
                                      <p:cBhvr additive="base">
                                        <p:cTn id="8" dur="500" fill="hold"/>
                                        <p:tgtEl>
                                          <p:spTgt spid="55303"/>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6" presetClass="emph" presetSubtype="0" autoRev="1" fill="hold" grpId="1" nodeType="afterEffect">
                                  <p:stCondLst>
                                    <p:cond delay="0"/>
                                  </p:stCondLst>
                                  <p:childTnLst>
                                    <p:animScale>
                                      <p:cBhvr>
                                        <p:cTn id="11" dur="500" fill="hold"/>
                                        <p:tgtEl>
                                          <p:spTgt spid="55303"/>
                                        </p:tgtEl>
                                      </p:cBhvr>
                                      <p:by x="150000" y="150000"/>
                                    </p:animScale>
                                  </p:childTnLst>
                                </p:cTn>
                              </p:par>
                            </p:childTnLst>
                          </p:cTn>
                        </p:par>
                        <p:par>
                          <p:cTn id="12" fill="hold">
                            <p:stCondLst>
                              <p:cond delay="2500"/>
                            </p:stCondLst>
                            <p:childTnLst>
                              <p:par>
                                <p:cTn id="13" presetID="2" presetClass="entr" presetSubtype="12" fill="hold" grpId="0" nodeType="afterEffect">
                                  <p:stCondLst>
                                    <p:cond delay="1000"/>
                                  </p:stCondLst>
                                  <p:childTnLst>
                                    <p:set>
                                      <p:cBhvr>
                                        <p:cTn id="14" dur="1" fill="hold">
                                          <p:stCondLst>
                                            <p:cond delay="0"/>
                                          </p:stCondLst>
                                        </p:cTn>
                                        <p:tgtEl>
                                          <p:spTgt spid="55302"/>
                                        </p:tgtEl>
                                        <p:attrNameLst>
                                          <p:attrName>style.visibility</p:attrName>
                                        </p:attrNameLst>
                                      </p:cBhvr>
                                      <p:to>
                                        <p:strVal val="visible"/>
                                      </p:to>
                                    </p:set>
                                    <p:anim calcmode="lin" valueType="num">
                                      <p:cBhvr additive="base">
                                        <p:cTn id="15" dur="500" fill="hold"/>
                                        <p:tgtEl>
                                          <p:spTgt spid="55302"/>
                                        </p:tgtEl>
                                        <p:attrNameLst>
                                          <p:attrName>ppt_x</p:attrName>
                                        </p:attrNameLst>
                                      </p:cBhvr>
                                      <p:tavLst>
                                        <p:tav tm="0">
                                          <p:val>
                                            <p:strVal val="0-#ppt_w/2"/>
                                          </p:val>
                                        </p:tav>
                                        <p:tav tm="100000">
                                          <p:val>
                                            <p:strVal val="#ppt_x"/>
                                          </p:val>
                                        </p:tav>
                                      </p:tavLst>
                                    </p:anim>
                                    <p:anim calcmode="lin" valueType="num">
                                      <p:cBhvr additive="base">
                                        <p:cTn id="16" dur="500" fill="hold"/>
                                        <p:tgtEl>
                                          <p:spTgt spid="55302"/>
                                        </p:tgtEl>
                                        <p:attrNameLst>
                                          <p:attrName>ppt_y</p:attrName>
                                        </p:attrNameLst>
                                      </p:cBhvr>
                                      <p:tavLst>
                                        <p:tav tm="0">
                                          <p:val>
                                            <p:strVal val="1+#ppt_h/2"/>
                                          </p:val>
                                        </p:tav>
                                        <p:tav tm="100000">
                                          <p:val>
                                            <p:strVal val="#ppt_y"/>
                                          </p:val>
                                        </p:tav>
                                      </p:tavLst>
                                    </p:anim>
                                  </p:childTnLst>
                                </p:cTn>
                              </p:par>
                            </p:childTnLst>
                          </p:cTn>
                        </p:par>
                        <p:par>
                          <p:cTn id="17" fill="hold">
                            <p:stCondLst>
                              <p:cond delay="4000"/>
                            </p:stCondLst>
                            <p:childTnLst>
                              <p:par>
                                <p:cTn id="18" presetID="6" presetClass="emph" presetSubtype="0" autoRev="1" fill="hold" grpId="1" nodeType="afterEffect">
                                  <p:stCondLst>
                                    <p:cond delay="0"/>
                                  </p:stCondLst>
                                  <p:childTnLst>
                                    <p:animScale>
                                      <p:cBhvr>
                                        <p:cTn id="19" dur="500" fill="hold"/>
                                        <p:tgtEl>
                                          <p:spTgt spid="55302"/>
                                        </p:tgtEl>
                                      </p:cBhvr>
                                      <p:by x="150000" y="150000"/>
                                    </p:animScale>
                                  </p:childTnLst>
                                </p:cTn>
                              </p:par>
                            </p:childTnLst>
                          </p:cTn>
                        </p:par>
                        <p:par>
                          <p:cTn id="20" fill="hold">
                            <p:stCondLst>
                              <p:cond delay="5000"/>
                            </p:stCondLst>
                            <p:childTnLst>
                              <p:par>
                                <p:cTn id="21" presetID="2" presetClass="entr" presetSubtype="12" fill="hold" grpId="0" nodeType="afterEffect">
                                  <p:stCondLst>
                                    <p:cond delay="1000"/>
                                  </p:stCondLst>
                                  <p:childTnLst>
                                    <p:set>
                                      <p:cBhvr>
                                        <p:cTn id="22" dur="1" fill="hold">
                                          <p:stCondLst>
                                            <p:cond delay="0"/>
                                          </p:stCondLst>
                                        </p:cTn>
                                        <p:tgtEl>
                                          <p:spTgt spid="55305"/>
                                        </p:tgtEl>
                                        <p:attrNameLst>
                                          <p:attrName>style.visibility</p:attrName>
                                        </p:attrNameLst>
                                      </p:cBhvr>
                                      <p:to>
                                        <p:strVal val="visible"/>
                                      </p:to>
                                    </p:set>
                                    <p:anim calcmode="lin" valueType="num">
                                      <p:cBhvr additive="base">
                                        <p:cTn id="23" dur="500" fill="hold"/>
                                        <p:tgtEl>
                                          <p:spTgt spid="55305"/>
                                        </p:tgtEl>
                                        <p:attrNameLst>
                                          <p:attrName>ppt_x</p:attrName>
                                        </p:attrNameLst>
                                      </p:cBhvr>
                                      <p:tavLst>
                                        <p:tav tm="0">
                                          <p:val>
                                            <p:strVal val="0-#ppt_w/2"/>
                                          </p:val>
                                        </p:tav>
                                        <p:tav tm="100000">
                                          <p:val>
                                            <p:strVal val="#ppt_x"/>
                                          </p:val>
                                        </p:tav>
                                      </p:tavLst>
                                    </p:anim>
                                    <p:anim calcmode="lin" valueType="num">
                                      <p:cBhvr additive="base">
                                        <p:cTn id="24" dur="500" fill="hold"/>
                                        <p:tgtEl>
                                          <p:spTgt spid="55305"/>
                                        </p:tgtEl>
                                        <p:attrNameLst>
                                          <p:attrName>ppt_y</p:attrName>
                                        </p:attrNameLst>
                                      </p:cBhvr>
                                      <p:tavLst>
                                        <p:tav tm="0">
                                          <p:val>
                                            <p:strVal val="1+#ppt_h/2"/>
                                          </p:val>
                                        </p:tav>
                                        <p:tav tm="100000">
                                          <p:val>
                                            <p:strVal val="#ppt_y"/>
                                          </p:val>
                                        </p:tav>
                                      </p:tavLst>
                                    </p:anim>
                                  </p:childTnLst>
                                </p:cTn>
                              </p:par>
                            </p:childTnLst>
                          </p:cTn>
                        </p:par>
                        <p:par>
                          <p:cTn id="25" fill="hold">
                            <p:stCondLst>
                              <p:cond delay="6500"/>
                            </p:stCondLst>
                            <p:childTnLst>
                              <p:par>
                                <p:cTn id="26" presetID="6" presetClass="emph" presetSubtype="0" autoRev="1" fill="hold" grpId="1" nodeType="afterEffect">
                                  <p:stCondLst>
                                    <p:cond delay="0"/>
                                  </p:stCondLst>
                                  <p:childTnLst>
                                    <p:animScale>
                                      <p:cBhvr>
                                        <p:cTn id="27" dur="500" fill="hold"/>
                                        <p:tgtEl>
                                          <p:spTgt spid="5530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2" grpId="0" autoUpdateAnimBg="0"/>
      <p:bldP spid="55302" grpId="1"/>
      <p:bldP spid="55303" grpId="0" autoUpdateAnimBg="0"/>
      <p:bldP spid="55303" grpId="1"/>
      <p:bldP spid="55305" grpId="0"/>
      <p:bldP spid="55305"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457200" y="152400"/>
            <a:ext cx="7772400" cy="1143000"/>
          </a:xfrm>
          <a:noFill/>
          <a:ln/>
        </p:spPr>
        <p:txBody>
          <a:bodyPr lIns="92075" tIns="46038" rIns="92075" bIns="46038" anchor="ctr" anchorCtr="0"/>
          <a:lstStyle/>
          <a:p>
            <a:r>
              <a:rPr lang="en-US">
                <a:solidFill>
                  <a:srgbClr val="FFFF00"/>
                </a:solidFill>
                <a:latin typeface="Bermuda Solid" pitchFamily="2" charset="0"/>
              </a:rPr>
              <a:t>Science is </a:t>
            </a:r>
            <a:r>
              <a:rPr lang="en-US" u="sng">
                <a:solidFill>
                  <a:srgbClr val="FFFF00"/>
                </a:solidFill>
                <a:latin typeface="Bermuda Solid" pitchFamily="2" charset="0"/>
              </a:rPr>
              <a:t>BORING</a:t>
            </a:r>
            <a:r>
              <a:rPr lang="en-US">
                <a:solidFill>
                  <a:srgbClr val="FFFF00"/>
                </a:solidFill>
                <a:latin typeface="Bermuda Solid" pitchFamily="2" charset="0"/>
              </a:rPr>
              <a:t>!</a:t>
            </a:r>
          </a:p>
        </p:txBody>
      </p:sp>
      <p:sp>
        <p:nvSpPr>
          <p:cNvPr id="5123" name="Rectangle 3"/>
          <p:cNvSpPr>
            <a:spLocks noGrp="1" noChangeArrowheads="1"/>
          </p:cNvSpPr>
          <p:nvPr>
            <p:ph type="subTitle" idx="1"/>
          </p:nvPr>
        </p:nvSpPr>
        <p:spPr>
          <a:noFill/>
          <a:ln/>
        </p:spPr>
        <p:txBody>
          <a:bodyPr lIns="92075" tIns="46038" rIns="92075" bIns="46038"/>
          <a:lstStyle/>
          <a:p>
            <a:pPr marL="342900" indent="-342900"/>
            <a:endParaRPr lang="en-US"/>
          </a:p>
          <a:p>
            <a:pPr marL="342900" indent="-342900"/>
            <a:endParaRPr lang="en-US"/>
          </a:p>
        </p:txBody>
      </p:sp>
      <p:pic>
        <p:nvPicPr>
          <p:cNvPr id="5124" name="Picture 4" descr="bored-girl 270x400"/>
          <p:cNvPicPr>
            <a:picLocks noChangeAspect="1" noChangeArrowheads="1"/>
          </p:cNvPicPr>
          <p:nvPr/>
        </p:nvPicPr>
        <p:blipFill>
          <a:blip r:embed="rId3"/>
          <a:srcRect r="8475" b="6667"/>
          <a:stretch>
            <a:fillRect/>
          </a:stretch>
        </p:blipFill>
        <p:spPr bwMode="auto">
          <a:xfrm>
            <a:off x="2286000" y="1600200"/>
            <a:ext cx="4056063" cy="5257800"/>
          </a:xfrm>
          <a:prstGeom prst="rect">
            <a:avLst/>
          </a:prstGeom>
          <a:solidFill>
            <a:schemeClr val="bg1"/>
          </a:solidFill>
        </p:spPr>
      </p:pic>
      <p:pic>
        <p:nvPicPr>
          <p:cNvPr id="5126" name="Picture 6">
            <a:hlinkClick r:id="" action="ppaction://media"/>
          </p:cNvPr>
          <p:cNvPicPr>
            <a:picLocks noRot="1" noChangeAspect="1" noChangeArrowheads="1"/>
          </p:cNvPicPr>
          <p:nvPr>
            <a:wavAudioFile r:embed="rId1" name="snore2.wav"/>
          </p:nvPr>
        </p:nvPicPr>
        <p:blipFill>
          <a:blip r:embed="rId4"/>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1" fill="hold"/>
                                        <p:tgtEl>
                                          <p:spTgt spid="51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3000" fill="hold" display="0">
                  <p:stCondLst>
                    <p:cond delay="indefinite"/>
                  </p:stCondLst>
                  <p:endCondLst>
                    <p:cond evt="onPrev" delay="0">
                      <p:tgtEl>
                        <p:sldTgt/>
                      </p:tgtEl>
                    </p:cond>
                    <p:cond evt="onStopAudio" delay="0">
                      <p:tgtEl>
                        <p:sldTgt/>
                      </p:tgtEl>
                    </p:cond>
                  </p:endCondLst>
                </p:cTn>
                <p:tgtEl>
                  <p:spTgt spid="512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4" descr="Smiling boy (cropped)"/>
          <p:cNvPicPr>
            <a:picLocks noChangeAspect="1" noChangeArrowheads="1"/>
          </p:cNvPicPr>
          <p:nvPr>
            <p:ph idx="1"/>
          </p:nvPr>
        </p:nvPicPr>
        <p:blipFill>
          <a:blip r:embed="rId3"/>
          <a:srcRect b="5487"/>
          <a:stretch>
            <a:fillRect/>
          </a:stretch>
        </p:blipFill>
        <p:spPr>
          <a:xfrm>
            <a:off x="2209800" y="1143000"/>
            <a:ext cx="4891088" cy="5715000"/>
          </a:xfrm>
          <a:noFill/>
          <a:ln/>
        </p:spPr>
      </p:pic>
      <p:sp>
        <p:nvSpPr>
          <p:cNvPr id="100354" name="Rectangle 2"/>
          <p:cNvSpPr>
            <a:spLocks noGrp="1" noChangeArrowheads="1"/>
          </p:cNvSpPr>
          <p:nvPr>
            <p:ph type="title"/>
          </p:nvPr>
        </p:nvSpPr>
        <p:spPr>
          <a:xfrm>
            <a:off x="2368550" y="466725"/>
            <a:ext cx="4406900" cy="762000"/>
          </a:xfrm>
          <a:noFill/>
        </p:spPr>
        <p:txBody>
          <a:bodyPr wrap="none">
            <a:spAutoFit/>
          </a:bodyPr>
          <a:lstStyle/>
          <a:p>
            <a:r>
              <a:rPr lang="en-US">
                <a:solidFill>
                  <a:srgbClr val="FFFF00"/>
                </a:solidFill>
              </a:rPr>
              <a:t>Science is </a:t>
            </a:r>
            <a:r>
              <a:rPr lang="en-US" b="1" i="1">
                <a:solidFill>
                  <a:srgbClr val="FFFF00"/>
                </a:solidFill>
              </a:rPr>
              <a:t>FUN!!</a:t>
            </a:r>
          </a:p>
        </p:txBody>
      </p:sp>
      <p:pic>
        <p:nvPicPr>
          <p:cNvPr id="100359" name="Picture 7">
            <a:hlinkClick r:id="" action="ppaction://media"/>
          </p:cNvPr>
          <p:cNvPicPr>
            <a:picLocks noRot="1" noChangeAspect="1" noChangeArrowheads="1"/>
          </p:cNvPicPr>
          <p:nvPr>
            <a:wavAudioFile r:embed="rId1" name="kidscheer.wav"/>
          </p:nvPr>
        </p:nvPicPr>
        <p:blipFill>
          <a:blip r:embed="rId4"/>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afterEffect">
                                  <p:stCondLst>
                                    <p:cond delay="0"/>
                                  </p:stCondLst>
                                  <p:childTnLst>
                                    <p:animRot by="43200000">
                                      <p:cBhvr>
                                        <p:cTn id="6" dur="2000" fill="hold"/>
                                        <p:tgtEl>
                                          <p:spTgt spid="100354"/>
                                        </p:tgtEl>
                                        <p:attrNameLst>
                                          <p:attrName>r</p:attrName>
                                        </p:attrNameLst>
                                      </p:cBhvr>
                                    </p:animRot>
                                  </p:childTnLst>
                                </p:cTn>
                              </p:par>
                              <p:par>
                                <p:cTn id="7" presetID="1" presetClass="mediacall" presetSubtype="0" fill="hold" nodeType="withEffect">
                                  <p:stCondLst>
                                    <p:cond delay="0"/>
                                  </p:stCondLst>
                                  <p:childTnLst>
                                    <p:cmd type="call" cmd="playFrom(0.0)">
                                      <p:cBhvr>
                                        <p:cTn id="8" dur="1" fill="hold"/>
                                        <p:tgtEl>
                                          <p:spTgt spid="100359"/>
                                        </p:tgtEl>
                                      </p:cBhvr>
                                    </p:cmd>
                                  </p:childTnLst>
                                </p:cTn>
                              </p:par>
                            </p:childTnLst>
                          </p:cTn>
                        </p:par>
                        <p:par>
                          <p:cTn id="9" fill="hold">
                            <p:stCondLst>
                              <p:cond delay="2000"/>
                            </p:stCondLst>
                            <p:childTnLst>
                              <p:par>
                                <p:cTn id="10" presetID="10" presetClass="emph" presetSubtype="0" repeatCount="8000" fill="remove" grpId="1" nodeType="afterEffect">
                                  <p:stCondLst>
                                    <p:cond delay="0"/>
                                  </p:stCondLst>
                                  <p:childTnLst>
                                    <p:anim calcmode="discrete" valueType="str">
                                      <p:cBhvr override="childStyle">
                                        <p:cTn id="11" dur="500" fill="hold"/>
                                        <p:tgtEl>
                                          <p:spTgt spid="100354"/>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p:cTn id="12" repeatCount="2000" fill="hold" display="0">
                  <p:stCondLst>
                    <p:cond delay="indefinite"/>
                  </p:stCondLst>
                  <p:endCondLst>
                    <p:cond evt="onPrev" delay="0">
                      <p:tgtEl>
                        <p:sldTgt/>
                      </p:tgtEl>
                    </p:cond>
                    <p:cond evt="onStopAudio" delay="0">
                      <p:tgtEl>
                        <p:sldTgt/>
                      </p:tgtEl>
                    </p:cond>
                  </p:endCondLst>
                </p:cTn>
                <p:tgtEl>
                  <p:spTgt spid="100359"/>
                </p:tgtEl>
              </p:cMediaNode>
            </p:audio>
          </p:childTnLst>
        </p:cTn>
      </p:par>
    </p:tnLst>
    <p:bldLst>
      <p:bldP spid="100354" grpId="0"/>
      <p:bldP spid="10035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WordArt 4"/>
          <p:cNvSpPr>
            <a:spLocks noChangeArrowheads="1" noChangeShapeType="1" noTextEdit="1"/>
          </p:cNvSpPr>
          <p:nvPr/>
        </p:nvSpPr>
        <p:spPr bwMode="auto">
          <a:xfrm rot="-747090">
            <a:off x="0" y="1219200"/>
            <a:ext cx="8529638" cy="3500438"/>
          </a:xfrm>
          <a:prstGeom prst="rect">
            <a:avLst/>
          </a:prstGeom>
        </p:spPr>
        <p:txBody>
          <a:bodyPr wrap="none" fromWordArt="1">
            <a:prstTxWarp prst="textTriangle">
              <a:avLst>
                <a:gd name="adj" fmla="val 46741"/>
              </a:avLst>
            </a:prstTxWarp>
            <a:scene3d>
              <a:camera prst="legacyObliqueTopLeft"/>
              <a:lightRig rig="legacyNormal3" dir="r"/>
            </a:scene3d>
            <a:sp3d extrusionH="201600" prstMaterial="legacyMatte">
              <a:extrusionClr>
                <a:srgbClr val="0066CC"/>
              </a:extrusionClr>
            </a:sp3d>
          </a:bodyPr>
          <a:lstStyle/>
          <a:p>
            <a:r>
              <a:rPr lang="en-US" sz="3600" kern="10">
                <a:ln w="9525">
                  <a:round/>
                  <a:headEnd type="none" w="sm" len="sm"/>
                  <a:tailEnd type="none" w="sm" len="sm"/>
                </a:ln>
                <a:gradFill rotWithShape="0">
                  <a:gsLst>
                    <a:gs pos="0">
                      <a:srgbClr val="FFFFCC"/>
                    </a:gs>
                    <a:gs pos="100000">
                      <a:srgbClr val="FF9999"/>
                    </a:gs>
                  </a:gsLst>
                  <a:lin ang="6147090" scaled="1"/>
                </a:gradFill>
                <a:latin typeface="Times New Roman"/>
                <a:cs typeface="Times New Roman"/>
              </a:rPr>
              <a:t>Astronomy...</a:t>
            </a:r>
          </a:p>
          <a:p>
            <a:r>
              <a:rPr lang="en-US" sz="3600" kern="10">
                <a:ln w="9525">
                  <a:round/>
                  <a:headEnd type="none" w="sm" len="sm"/>
                  <a:tailEnd type="none" w="sm" len="sm"/>
                </a:ln>
                <a:gradFill rotWithShape="0">
                  <a:gsLst>
                    <a:gs pos="0">
                      <a:srgbClr val="FFFFCC"/>
                    </a:gs>
                    <a:gs pos="100000">
                      <a:srgbClr val="FF9999"/>
                    </a:gs>
                  </a:gsLst>
                  <a:lin ang="6147090" scaled="1"/>
                </a:gradFill>
                <a:latin typeface="Times New Roman"/>
                <a:cs typeface="Times New Roman"/>
              </a:rPr>
              <a:t>"Stars in your eyes!"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lIns="92075" tIns="46038" rIns="92075" bIns="46038" anchorCtr="0"/>
          <a:lstStyle/>
          <a:p>
            <a:r>
              <a:rPr lang="en-US"/>
              <a:t>Why can’t I see any </a:t>
            </a:r>
            <a:r>
              <a:rPr lang="en-US" i="1"/>
              <a:t>stars</a:t>
            </a:r>
            <a:r>
              <a:rPr lang="en-US"/>
              <a:t>?</a:t>
            </a:r>
          </a:p>
        </p:txBody>
      </p:sp>
      <p:pic>
        <p:nvPicPr>
          <p:cNvPr id="6150" name="Picture 6"/>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6151" name="Rectangle 7"/>
          <p:cNvSpPr>
            <a:spLocks noChangeArrowheads="1"/>
          </p:cNvSpPr>
          <p:nvPr/>
        </p:nvSpPr>
        <p:spPr bwMode="auto">
          <a:xfrm>
            <a:off x="441325" y="319088"/>
            <a:ext cx="2995613" cy="823912"/>
          </a:xfrm>
          <a:prstGeom prst="rect">
            <a:avLst/>
          </a:prstGeom>
          <a:noFill/>
          <a:ln w="9525">
            <a:noFill/>
            <a:miter lim="800000"/>
            <a:headEnd/>
            <a:tailEnd/>
          </a:ln>
          <a:effectLst/>
        </p:spPr>
        <p:txBody>
          <a:bodyPr wrap="none" lIns="92075" tIns="46038" rIns="92075" bIns="46038">
            <a:spAutoFit/>
          </a:bodyPr>
          <a:lstStyle/>
          <a:p>
            <a:r>
              <a:rPr lang="en-US" sz="4800">
                <a:latin typeface="Times New Roman" pitchFamily="18" charset="0"/>
              </a:rPr>
              <a:t>Sky Glow!</a:t>
            </a:r>
            <a:r>
              <a:rPr lang="en-US" sz="2400">
                <a:latin typeface="Times New Roman" pitchFamily="18" charset="0"/>
              </a:rPr>
              <a:t>  </a:t>
            </a:r>
          </a:p>
        </p:txBody>
      </p:sp>
      <p:sp>
        <p:nvSpPr>
          <p:cNvPr id="6152" name="Rectangle 8"/>
          <p:cNvSpPr>
            <a:spLocks noChangeArrowheads="1"/>
          </p:cNvSpPr>
          <p:nvPr/>
        </p:nvSpPr>
        <p:spPr bwMode="auto">
          <a:xfrm>
            <a:off x="4419600" y="1676400"/>
            <a:ext cx="4191000" cy="1617663"/>
          </a:xfrm>
          <a:prstGeom prst="rect">
            <a:avLst/>
          </a:prstGeom>
          <a:noFill/>
          <a:ln w="9525">
            <a:noFill/>
            <a:miter lim="800000"/>
            <a:headEnd/>
            <a:tailEnd/>
          </a:ln>
          <a:effectLst/>
        </p:spPr>
        <p:txBody>
          <a:bodyPr lIns="92075" tIns="46038" rIns="92075" bIns="46038">
            <a:spAutoFit/>
          </a:bodyPr>
          <a:lstStyle/>
          <a:p>
            <a:pPr>
              <a:spcBef>
                <a:spcPct val="50000"/>
              </a:spcBef>
            </a:pPr>
            <a:r>
              <a:rPr lang="en-US" sz="2800">
                <a:latin typeface="Times New Roman" pitchFamily="18" charset="0"/>
              </a:rPr>
              <a:t>Another term for</a:t>
            </a:r>
            <a:r>
              <a:rPr lang="en-US" sz="2400">
                <a:latin typeface="Times New Roman" pitchFamily="18" charset="0"/>
              </a:rPr>
              <a:t> </a:t>
            </a:r>
          </a:p>
          <a:p>
            <a:pPr>
              <a:spcBef>
                <a:spcPct val="50000"/>
              </a:spcBef>
            </a:pPr>
            <a:r>
              <a:rPr lang="en-US" sz="4800" i="1">
                <a:latin typeface="Times New Roman" pitchFamily="18" charset="0"/>
              </a:rPr>
              <a:t>Light Pollution!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150"/>
                                        </p:tgtEl>
                                        <p:attrNameLst>
                                          <p:attrName>style.visibility</p:attrName>
                                        </p:attrNameLst>
                                      </p:cBhvr>
                                      <p:to>
                                        <p:strVal val="visible"/>
                                      </p:to>
                                    </p:set>
                                    <p:animEffect transition="in" filter="checkerboard(across)">
                                      <p:cBhvr>
                                        <p:cTn id="7" dur="500"/>
                                        <p:tgtEl>
                                          <p:spTgt spid="615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615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61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p:bldP spid="61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30427760"/>
          <p:cNvPicPr>
            <a:picLocks noChangeAspect="1" noChangeArrowheads="1"/>
          </p:cNvPicPr>
          <p:nvPr/>
        </p:nvPicPr>
        <p:blipFill>
          <a:blip r:embed="rId2">
            <a:lum contrast="20000"/>
          </a:blip>
          <a:srcRect/>
          <a:stretch>
            <a:fillRect/>
          </a:stretch>
        </p:blipFill>
        <p:spPr bwMode="auto">
          <a:xfrm>
            <a:off x="0" y="0"/>
            <a:ext cx="9144000" cy="6858000"/>
          </a:xfrm>
          <a:prstGeom prst="rect">
            <a:avLst/>
          </a:prstGeom>
          <a:noFill/>
          <a:ln w="9525">
            <a:noFill/>
            <a:miter lim="800000"/>
            <a:headEnd/>
            <a:tailEnd/>
          </a:ln>
        </p:spPr>
      </p:pic>
      <p:sp>
        <p:nvSpPr>
          <p:cNvPr id="8195" name="Rectangle 3"/>
          <p:cNvSpPr>
            <a:spLocks noChangeArrowheads="1"/>
          </p:cNvSpPr>
          <p:nvPr/>
        </p:nvSpPr>
        <p:spPr bwMode="auto">
          <a:xfrm>
            <a:off x="533400" y="6156325"/>
            <a:ext cx="8153400" cy="701675"/>
          </a:xfrm>
          <a:prstGeom prst="rect">
            <a:avLst/>
          </a:prstGeom>
          <a:noFill/>
          <a:ln w="9525">
            <a:noFill/>
            <a:miter lim="800000"/>
            <a:headEnd/>
            <a:tailEnd/>
          </a:ln>
          <a:effectLst/>
        </p:spPr>
        <p:txBody>
          <a:bodyPr lIns="92075" tIns="46038" rIns="92075" bIns="46038">
            <a:spAutoFit/>
          </a:bodyPr>
          <a:lstStyle/>
          <a:p>
            <a:pPr>
              <a:spcBef>
                <a:spcPct val="50000"/>
              </a:spcBef>
            </a:pPr>
            <a:r>
              <a:rPr lang="en-US" sz="4000">
                <a:solidFill>
                  <a:srgbClr val="FFFF99"/>
                </a:solidFill>
                <a:latin typeface="Times New Roman" pitchFamily="18" charset="0"/>
              </a:rPr>
              <a:t>Here’s what it SHOULD look like!</a:t>
            </a:r>
          </a:p>
        </p:txBody>
      </p:sp>
      <p:sp>
        <p:nvSpPr>
          <p:cNvPr id="8197" name="Text Box 5"/>
          <p:cNvSpPr txBox="1">
            <a:spLocks noChangeArrowheads="1"/>
          </p:cNvSpPr>
          <p:nvPr/>
        </p:nvSpPr>
        <p:spPr bwMode="auto">
          <a:xfrm rot="5400000">
            <a:off x="-579438" y="5303838"/>
            <a:ext cx="1433513" cy="274638"/>
          </a:xfrm>
          <a:prstGeom prst="rect">
            <a:avLst/>
          </a:prstGeom>
          <a:noFill/>
          <a:ln w="12700">
            <a:noFill/>
            <a:miter lim="800000"/>
            <a:headEnd type="none" w="sm" len="sm"/>
            <a:tailEnd type="none" w="sm" len="sm"/>
          </a:ln>
          <a:effectLst/>
        </p:spPr>
        <p:txBody>
          <a:bodyPr>
            <a:spAutoFit/>
          </a:bodyPr>
          <a:lstStyle/>
          <a:p>
            <a:pPr>
              <a:spcBef>
                <a:spcPct val="50000"/>
              </a:spcBef>
            </a:pPr>
            <a:r>
              <a:rPr lang="en-US" sz="1200"/>
              <a:t>James Jacobson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p:spPr>
        <p:txBody>
          <a:bodyPr lIns="92075" tIns="46038" rIns="92075" bIns="46038" anchorCtr="0"/>
          <a:lstStyle/>
          <a:p>
            <a:r>
              <a:rPr lang="en-US"/>
              <a:t>What can I see in a dark sky?</a:t>
            </a:r>
          </a:p>
        </p:txBody>
      </p:sp>
      <p:sp>
        <p:nvSpPr>
          <p:cNvPr id="9219" name="Rectangle 3"/>
          <p:cNvSpPr>
            <a:spLocks noGrp="1" noChangeArrowheads="1"/>
          </p:cNvSpPr>
          <p:nvPr>
            <p:ph type="body" idx="1"/>
          </p:nvPr>
        </p:nvSpPr>
        <p:spPr>
          <a:xfrm>
            <a:off x="457200" y="1600200"/>
            <a:ext cx="8229600" cy="4084638"/>
          </a:xfrm>
          <a:noFill/>
          <a:ln/>
        </p:spPr>
        <p:txBody>
          <a:bodyPr lIns="92075" tIns="46038" rIns="92075" bIns="46038">
            <a:spAutoFit/>
          </a:bodyPr>
          <a:lstStyle/>
          <a:p>
            <a:r>
              <a:rPr lang="en-US"/>
              <a:t>Stars</a:t>
            </a:r>
          </a:p>
          <a:p>
            <a:r>
              <a:rPr lang="en-US"/>
              <a:t>Constellations</a:t>
            </a:r>
          </a:p>
          <a:p>
            <a:r>
              <a:rPr lang="en-US"/>
              <a:t>Planets</a:t>
            </a:r>
          </a:p>
          <a:p>
            <a:r>
              <a:rPr lang="en-US"/>
              <a:t>Comets</a:t>
            </a:r>
          </a:p>
          <a:p>
            <a:r>
              <a:rPr lang="en-US"/>
              <a:t>Star Clusters</a:t>
            </a:r>
          </a:p>
          <a:p>
            <a:r>
              <a:rPr lang="en-US"/>
              <a:t>Nebulas (</a:t>
            </a:r>
            <a:r>
              <a:rPr lang="en-US" i="1"/>
              <a:t>Nebulae</a:t>
            </a:r>
            <a:r>
              <a:rPr lang="en-US"/>
              <a:t>) &amp; Galaxies</a:t>
            </a:r>
          </a:p>
          <a:p>
            <a:r>
              <a:rPr lang="en-US"/>
              <a:t>Satellites (and </a:t>
            </a:r>
            <a:r>
              <a:rPr lang="en-US" i="1"/>
              <a:t>Space Junk!</a:t>
            </a:r>
            <a:r>
              <a:rPr lang="en-US"/>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Picture 5" descr="HST-1"/>
          <p:cNvPicPr>
            <a:picLocks noChangeAspect="1" noChangeArrowheads="1"/>
          </p:cNvPicPr>
          <p:nvPr>
            <p:ph sz="half" idx="2"/>
          </p:nvPr>
        </p:nvPicPr>
        <p:blipFill>
          <a:blip r:embed="rId2">
            <a:clrChange>
              <a:clrFrom>
                <a:srgbClr val="FFFFFF"/>
              </a:clrFrom>
              <a:clrTo>
                <a:srgbClr val="FFFFFF">
                  <a:alpha val="0"/>
                </a:srgbClr>
              </a:clrTo>
            </a:clrChange>
          </a:blip>
          <a:srcRect/>
          <a:stretch>
            <a:fillRect/>
          </a:stretch>
        </p:blipFill>
        <p:spPr>
          <a:xfrm>
            <a:off x="5181600" y="381000"/>
            <a:ext cx="2714625" cy="3829050"/>
          </a:xfrm>
          <a:noFill/>
          <a:ln/>
        </p:spPr>
      </p:pic>
      <p:sp>
        <p:nvSpPr>
          <p:cNvPr id="10242"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10243" name="Rectangle 3"/>
          <p:cNvSpPr>
            <a:spLocks noGrp="1" noChangeArrowheads="1"/>
          </p:cNvSpPr>
          <p:nvPr>
            <p:ph type="body" sz="half" idx="1"/>
          </p:nvPr>
        </p:nvSpPr>
        <p:spPr>
          <a:xfrm>
            <a:off x="533400" y="1600200"/>
            <a:ext cx="4038600" cy="1971675"/>
          </a:xfrm>
          <a:noFill/>
          <a:ln/>
        </p:spPr>
        <p:txBody>
          <a:bodyPr lIns="92075" tIns="46038" rIns="92075" bIns="46038">
            <a:spAutoFit/>
          </a:bodyPr>
          <a:lstStyle/>
          <a:p>
            <a:r>
              <a:rPr lang="en-US" sz="2800"/>
              <a:t>The unaided eye (“Naked-eye”)</a:t>
            </a:r>
          </a:p>
          <a:p>
            <a:r>
              <a:rPr lang="en-US" sz="2800"/>
              <a:t>Binoculars</a:t>
            </a:r>
          </a:p>
          <a:p>
            <a:r>
              <a:rPr lang="en-US" sz="2800"/>
              <a:t>Telescopes</a:t>
            </a:r>
          </a:p>
        </p:txBody>
      </p:sp>
      <p:sp>
        <p:nvSpPr>
          <p:cNvPr id="10244" name="Text Box 4"/>
          <p:cNvSpPr txBox="1">
            <a:spLocks noChangeArrowheads="1"/>
          </p:cNvSpPr>
          <p:nvPr/>
        </p:nvSpPr>
        <p:spPr bwMode="auto">
          <a:xfrm>
            <a:off x="533400" y="3581400"/>
            <a:ext cx="8610600" cy="2039938"/>
          </a:xfrm>
          <a:prstGeom prst="rect">
            <a:avLst/>
          </a:prstGeom>
          <a:noFill/>
          <a:ln w="12700">
            <a:noFill/>
            <a:miter lim="800000"/>
            <a:headEnd type="none" w="sm" len="sm"/>
            <a:tailEnd type="none" w="sm" len="sm"/>
          </a:ln>
          <a:effectLst/>
        </p:spPr>
        <p:txBody>
          <a:bodyPr>
            <a:spAutoFit/>
          </a:bodyPr>
          <a:lstStyle/>
          <a:p>
            <a:pPr>
              <a:buFont typeface="Wingdings" pitchFamily="2" charset="2"/>
              <a:buChar char="§"/>
            </a:pPr>
            <a:r>
              <a:rPr lang="en-US">
                <a:effectLst>
                  <a:outerShdw blurRad="38100" dist="38100" dir="2700000" algn="tl">
                    <a:srgbClr val="000000"/>
                  </a:outerShdw>
                </a:effectLst>
              </a:rPr>
              <a:t> </a:t>
            </a:r>
            <a:r>
              <a:rPr lang="en-US" sz="2800">
                <a:effectLst>
                  <a:outerShdw blurRad="38100" dist="38100" dir="2700000" algn="tl">
                    <a:srgbClr val="000000"/>
                  </a:outerShdw>
                </a:effectLst>
              </a:rPr>
              <a:t>Hubble Space Telescope </a:t>
            </a:r>
            <a:endParaRPr lang="en-US" sz="2400">
              <a:effectLst>
                <a:outerShdw blurRad="38100" dist="38100" dir="2700000" algn="tl">
                  <a:srgbClr val="000000"/>
                </a:outerShdw>
              </a:effectLst>
            </a:endParaRPr>
          </a:p>
          <a:p>
            <a:pPr lvl="1">
              <a:buFontTx/>
              <a:buChar char="•"/>
            </a:pPr>
            <a:r>
              <a:rPr lang="en-US" sz="2400">
                <a:effectLst>
                  <a:outerShdw blurRad="38100" dist="38100" dir="2700000" algn="tl">
                    <a:srgbClr val="000000"/>
                  </a:outerShdw>
                </a:effectLst>
              </a:rPr>
              <a:t> 	Always in a dark sky -- in Space, in orbit 		around Earth</a:t>
            </a:r>
          </a:p>
          <a:p>
            <a:pPr lvl="1">
              <a:buFontTx/>
              <a:buChar char="•"/>
            </a:pPr>
            <a:r>
              <a:rPr lang="en-US" sz="2400">
                <a:effectLst>
                  <a:outerShdw blurRad="38100" dist="38100" dir="2700000" algn="tl">
                    <a:srgbClr val="000000"/>
                  </a:outerShdw>
                </a:effectLst>
              </a:rPr>
              <a:t> 	Above the atmosphere and its pollution</a:t>
            </a:r>
          </a:p>
          <a:p>
            <a:pPr lvl="1">
              <a:buFontTx/>
              <a:buChar char="•"/>
            </a:pPr>
            <a:r>
              <a:rPr lang="en-US" sz="2400">
                <a:effectLst>
                  <a:outerShdw blurRad="38100" dist="38100" dir="2700000" algn="tl">
                    <a:srgbClr val="000000"/>
                  </a:outerShdw>
                </a:effectLst>
              </a:rPr>
              <a:t> 	No humidity, clouds, or rain</a:t>
            </a:r>
            <a:endParaRPr lang="en-US" sz="2400"/>
          </a:p>
        </p:txBody>
      </p:sp>
      <p:sp>
        <p:nvSpPr>
          <p:cNvPr id="10247" name="Text Box 7"/>
          <p:cNvSpPr txBox="1">
            <a:spLocks noChangeArrowheads="1"/>
          </p:cNvSpPr>
          <p:nvPr/>
        </p:nvSpPr>
        <p:spPr bwMode="auto">
          <a:xfrm>
            <a:off x="609600" y="6019800"/>
            <a:ext cx="80772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latin typeface="Comic Sans MS" pitchFamily="66" charset="0"/>
              </a:rPr>
              <a:t>Here are some HST photographs . . .</a:t>
            </a:r>
            <a:r>
              <a:rPr lang="en-US"/>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10243"/>
                                        </p:tgtEl>
                                      </p:cBhvr>
                                    </p:animEffect>
                                    <p:set>
                                      <p:cBhvr>
                                        <p:cTn id="7" dur="1" fill="hold">
                                          <p:stCondLst>
                                            <p:cond delay="999"/>
                                          </p:stCondLst>
                                        </p:cTn>
                                        <p:tgtEl>
                                          <p:spTgt spid="10243"/>
                                        </p:tgtEl>
                                        <p:attrNameLst>
                                          <p:attrName>style.visibility</p:attrName>
                                        </p:attrNameLst>
                                      </p:cBhvr>
                                      <p:to>
                                        <p:strVal val="hidden"/>
                                      </p:to>
                                    </p:se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10245"/>
                                        </p:tgtEl>
                                        <p:attrNameLst>
                                          <p:attrName>style.visibility</p:attrName>
                                        </p:attrNameLst>
                                      </p:cBhvr>
                                      <p:to>
                                        <p:strVal val="visible"/>
                                      </p:to>
                                    </p:set>
                                    <p:anim calcmode="lin" valueType="num">
                                      <p:cBhvr additive="base">
                                        <p:cTn id="11" dur="1000" fill="hold"/>
                                        <p:tgtEl>
                                          <p:spTgt spid="10245"/>
                                        </p:tgtEl>
                                        <p:attrNameLst>
                                          <p:attrName>ppt_x</p:attrName>
                                        </p:attrNameLst>
                                      </p:cBhvr>
                                      <p:tavLst>
                                        <p:tav tm="0">
                                          <p:val>
                                            <p:strVal val="#ppt_x"/>
                                          </p:val>
                                        </p:tav>
                                        <p:tav tm="100000">
                                          <p:val>
                                            <p:strVal val="#ppt_x"/>
                                          </p:val>
                                        </p:tav>
                                      </p:tavLst>
                                    </p:anim>
                                    <p:anim calcmode="lin" valueType="num">
                                      <p:cBhvr additive="base">
                                        <p:cTn id="12" dur="1000" fill="hold"/>
                                        <p:tgtEl>
                                          <p:spTgt spid="10245"/>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6" presetClass="emph" presetSubtype="0" fill="hold" grpId="0" nodeType="afterEffect">
                                  <p:stCondLst>
                                    <p:cond delay="0"/>
                                  </p:stCondLst>
                                  <p:childTnLst>
                                    <p:animScale>
                                      <p:cBhvr>
                                        <p:cTn id="15" dur="2000" fill="hold"/>
                                        <p:tgtEl>
                                          <p:spTgt spid="10244"/>
                                        </p:tgtEl>
                                      </p:cBhvr>
                                      <p:by x="100000" y="150000"/>
                                    </p:animScale>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0247">
                                            <p:txEl>
                                              <p:pRg st="0" end="0"/>
                                            </p:txEl>
                                          </p:spTgt>
                                        </p:tgtEl>
                                        <p:attrNameLst>
                                          <p:attrName>style.visibility</p:attrName>
                                        </p:attrNameLst>
                                      </p:cBhvr>
                                      <p:to>
                                        <p:strVal val="visible"/>
                                      </p:to>
                                    </p:set>
                                    <p:anim calcmode="lin" valueType="num">
                                      <p:cBhvr additive="base">
                                        <p:cTn id="20" dur="2000" fill="hold"/>
                                        <p:tgtEl>
                                          <p:spTgt spid="10247">
                                            <p:txEl>
                                              <p:pRg st="0" end="0"/>
                                            </p:txEl>
                                          </p:spTgt>
                                        </p:tgtEl>
                                        <p:attrNameLst>
                                          <p:attrName>ppt_x</p:attrName>
                                        </p:attrNameLst>
                                      </p:cBhvr>
                                      <p:tavLst>
                                        <p:tav tm="0">
                                          <p:val>
                                            <p:strVal val="0-#ppt_w/2"/>
                                          </p:val>
                                        </p:tav>
                                        <p:tav tm="100000">
                                          <p:val>
                                            <p:strVal val="#ppt_x"/>
                                          </p:val>
                                        </p:tav>
                                      </p:tavLst>
                                    </p:anim>
                                    <p:anim calcmode="lin" valueType="num">
                                      <p:cBhvr additive="base">
                                        <p:cTn id="21" dur="2000" fill="hold"/>
                                        <p:tgtEl>
                                          <p:spTgt spid="1024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p:bldP spid="102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1267" name="Text Box 3"/>
          <p:cNvSpPr txBox="1">
            <a:spLocks noChangeArrowheads="1"/>
          </p:cNvSpPr>
          <p:nvPr/>
        </p:nvSpPr>
        <p:spPr bwMode="auto">
          <a:xfrm>
            <a:off x="228600" y="228600"/>
            <a:ext cx="69342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b="1" i="1">
                <a:solidFill>
                  <a:srgbClr val="00FFFF"/>
                </a:solidFill>
                <a:latin typeface="Book Antiqua" pitchFamily="18" charset="0"/>
              </a:rPr>
              <a:t>The Spirograph Nebula</a:t>
            </a:r>
          </a:p>
        </p:txBody>
      </p:sp>
      <p:sp>
        <p:nvSpPr>
          <p:cNvPr id="11268" name="Text Box 4"/>
          <p:cNvSpPr txBox="1">
            <a:spLocks noChangeArrowheads="1"/>
          </p:cNvSpPr>
          <p:nvPr/>
        </p:nvSpPr>
        <p:spPr bwMode="auto">
          <a:xfrm>
            <a:off x="304800" y="6491288"/>
            <a:ext cx="8305800" cy="3667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a:t>Hubble Space Telescope image, Space Telescope Science Institute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200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
        <p:nvSpPr>
          <p:cNvPr id="12291" name="Rectangle 3"/>
          <p:cNvSpPr>
            <a:spLocks noChangeArrowheads="1"/>
          </p:cNvSpPr>
          <p:nvPr/>
        </p:nvSpPr>
        <p:spPr bwMode="auto">
          <a:xfrm>
            <a:off x="304800" y="228600"/>
            <a:ext cx="82296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b="1" i="1">
                <a:solidFill>
                  <a:srgbClr val="00FFFF"/>
                </a:solidFill>
                <a:latin typeface="Book Antiqua" pitchFamily="18" charset="0"/>
              </a:rPr>
              <a:t>The Helix Nebula </a:t>
            </a:r>
            <a:r>
              <a:rPr lang="en-US" sz="2800" b="1" i="1">
                <a:solidFill>
                  <a:srgbClr val="00FFFF"/>
                </a:solidFill>
                <a:latin typeface="Book Antiqua" pitchFamily="18" charset="0"/>
              </a:rPr>
              <a:t>(“The Eye of God”)</a:t>
            </a:r>
          </a:p>
        </p:txBody>
      </p:sp>
      <p:sp>
        <p:nvSpPr>
          <p:cNvPr id="12292" name="Rectangle 4"/>
          <p:cNvSpPr>
            <a:spLocks noChangeArrowheads="1"/>
          </p:cNvSpPr>
          <p:nvPr/>
        </p:nvSpPr>
        <p:spPr bwMode="auto">
          <a:xfrm>
            <a:off x="838200" y="6491288"/>
            <a:ext cx="7835900" cy="366712"/>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1800"/>
              <a:t>Hubble Space Telescope image, Space Telescope Science Institute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2000"/>
                                  </p:stCondLst>
                                  <p:childTnLst>
                                    <p:set>
                                      <p:cBhvr>
                                        <p:cTn id="6" dur="1" fill="hold">
                                          <p:stCondLst>
                                            <p:cond delay="0"/>
                                          </p:stCondLst>
                                        </p:cTn>
                                        <p:tgtEl>
                                          <p:spTgt spid="12290"/>
                                        </p:tgtEl>
                                        <p:attrNameLst>
                                          <p:attrName>style.visibility</p:attrName>
                                        </p:attrNameLst>
                                      </p:cBhvr>
                                      <p:to>
                                        <p:strVal val="visible"/>
                                      </p:to>
                                    </p:set>
                                    <p:anim calcmode="lin" valueType="num">
                                      <p:cBhvr additive="base">
                                        <p:cTn id="7" dur="500" fill="hold"/>
                                        <p:tgtEl>
                                          <p:spTgt spid="12290"/>
                                        </p:tgtEl>
                                        <p:attrNameLst>
                                          <p:attrName>ppt_x</p:attrName>
                                        </p:attrNameLst>
                                      </p:cBhvr>
                                      <p:tavLst>
                                        <p:tav tm="0">
                                          <p:val>
                                            <p:strVal val="1+#ppt_w/2"/>
                                          </p:val>
                                        </p:tav>
                                        <p:tav tm="100000">
                                          <p:val>
                                            <p:strVal val="#ppt_x"/>
                                          </p:val>
                                        </p:tav>
                                      </p:tavLst>
                                    </p:anim>
                                    <p:anim calcmode="lin" valueType="num">
                                      <p:cBhvr additive="base">
                                        <p:cTn id="8" dur="500" fill="hold"/>
                                        <p:tgtEl>
                                          <p:spTgt spid="12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4338" name="Picture 2"/>
          <p:cNvPicPr>
            <a:picLocks noChangeArrowheads="1"/>
          </p:cNvPicPr>
          <p:nvPr/>
        </p:nvPicPr>
        <p:blipFill>
          <a:blip r:embed="rId2"/>
          <a:srcRect/>
          <a:stretch>
            <a:fillRect/>
          </a:stretch>
        </p:blipFill>
        <p:spPr bwMode="auto">
          <a:xfrm>
            <a:off x="990600" y="0"/>
            <a:ext cx="7162800" cy="6856413"/>
          </a:xfrm>
          <a:prstGeom prst="rect">
            <a:avLst/>
          </a:prstGeom>
          <a:noFill/>
          <a:ln w="9525">
            <a:noFill/>
            <a:miter lim="800000"/>
            <a:headEnd/>
            <a:tailEnd/>
          </a:ln>
          <a:effectLst/>
        </p:spPr>
      </p:pic>
      <p:sp>
        <p:nvSpPr>
          <p:cNvPr id="14339" name="Rectangle 3"/>
          <p:cNvSpPr>
            <a:spLocks noChangeArrowheads="1"/>
          </p:cNvSpPr>
          <p:nvPr/>
        </p:nvSpPr>
        <p:spPr bwMode="auto">
          <a:xfrm>
            <a:off x="381000" y="80963"/>
            <a:ext cx="304800" cy="6481762"/>
          </a:xfrm>
          <a:prstGeom prst="rect">
            <a:avLst/>
          </a:prstGeom>
          <a:noFill/>
          <a:ln w="9525">
            <a:noFill/>
            <a:miter lim="800000"/>
            <a:headEnd/>
            <a:tailEnd/>
          </a:ln>
          <a:effectLst/>
        </p:spPr>
        <p:txBody>
          <a:bodyPr lIns="92075" tIns="46038" rIns="92075" bIns="46038">
            <a:spAutoFit/>
          </a:bodyPr>
          <a:lstStyle/>
          <a:p>
            <a:pPr>
              <a:spcBef>
                <a:spcPct val="50000"/>
              </a:spcBef>
            </a:pPr>
            <a:r>
              <a:rPr lang="en-US" sz="2400">
                <a:solidFill>
                  <a:srgbClr val="FFFF00"/>
                </a:solidFill>
                <a:effectLst>
                  <a:outerShdw blurRad="38100" dist="38100" dir="2700000" algn="tl">
                    <a:srgbClr val="000000"/>
                  </a:outerShdw>
                </a:effectLst>
                <a:latin typeface="Arial Black" pitchFamily="34" charset="0"/>
              </a:rPr>
              <a:t>The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Eag</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le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Nebula</a:t>
            </a:r>
          </a:p>
        </p:txBody>
      </p:sp>
      <p:sp>
        <p:nvSpPr>
          <p:cNvPr id="14340" name="Rectangle 4"/>
          <p:cNvSpPr>
            <a:spLocks noChangeArrowheads="1"/>
          </p:cNvSpPr>
          <p:nvPr/>
        </p:nvSpPr>
        <p:spPr bwMode="auto">
          <a:xfrm>
            <a:off x="8458200" y="457200"/>
            <a:ext cx="304800" cy="5568950"/>
          </a:xfrm>
          <a:prstGeom prst="rect">
            <a:avLst/>
          </a:prstGeom>
          <a:noFill/>
          <a:ln w="9525">
            <a:noFill/>
            <a:miter lim="800000"/>
            <a:headEnd/>
            <a:tailEnd/>
          </a:ln>
          <a:effectLst/>
        </p:spPr>
        <p:txBody>
          <a:bodyPr lIns="92075" tIns="46038" rIns="92075" bIns="46038">
            <a:spAutoFit/>
          </a:bodyPr>
          <a:lstStyle/>
          <a:p>
            <a:pPr>
              <a:spcBef>
                <a:spcPct val="50000"/>
              </a:spcBef>
            </a:pPr>
            <a:r>
              <a:rPr lang="en-US" sz="2400">
                <a:solidFill>
                  <a:srgbClr val="FFFF00"/>
                </a:solidFill>
                <a:effectLst>
                  <a:outerShdw blurRad="38100" dist="38100" dir="2700000" algn="tl">
                    <a:srgbClr val="000000"/>
                  </a:outerShdw>
                </a:effectLst>
                <a:latin typeface="Arial Black" pitchFamily="34" charset="0"/>
              </a:rPr>
              <a:t>and</a:t>
            </a:r>
            <a:r>
              <a:rPr lang="en-US" sz="2400" b="1">
                <a:solidFill>
                  <a:srgbClr val="FFFF00"/>
                </a:solidFill>
                <a:effectLst>
                  <a:outerShdw blurRad="38100" dist="38100" dir="2700000" algn="tl">
                    <a:srgbClr val="000000"/>
                  </a:outerShdw>
                </a:effectLst>
                <a:latin typeface="Arial Black" pitchFamily="34" charset="0"/>
              </a:rPr>
              <a:t> </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Star</a:t>
            </a:r>
          </a:p>
          <a:p>
            <a:pPr>
              <a:spcBef>
                <a:spcPct val="50000"/>
              </a:spcBef>
            </a:pPr>
            <a:r>
              <a:rPr lang="en-US" sz="2400" b="1">
                <a:solidFill>
                  <a:srgbClr val="FFFF00"/>
                </a:solidFill>
                <a:effectLst>
                  <a:outerShdw blurRad="38100" dist="38100" dir="2700000" algn="tl">
                    <a:srgbClr val="000000"/>
                  </a:outerShdw>
                </a:effectLst>
                <a:latin typeface="Arial Black" pitchFamily="34" charset="0"/>
              </a:rPr>
              <a:t>Cluster</a:t>
            </a:r>
          </a:p>
        </p:txBody>
      </p:sp>
      <p:sp>
        <p:nvSpPr>
          <p:cNvPr id="14341" name="Rectangle 5"/>
          <p:cNvSpPr>
            <a:spLocks noChangeArrowheads="1"/>
          </p:cNvSpPr>
          <p:nvPr/>
        </p:nvSpPr>
        <p:spPr bwMode="auto">
          <a:xfrm rot="2294455">
            <a:off x="4102100" y="2855913"/>
            <a:ext cx="1055688" cy="1201737"/>
          </a:xfrm>
          <a:prstGeom prst="rect">
            <a:avLst/>
          </a:prstGeom>
          <a:noFill/>
          <a:ln w="38100">
            <a:solidFill>
              <a:schemeClr val="tx1"/>
            </a:solidFill>
            <a:miter lim="800000"/>
            <a:headEnd type="none" w="sm" len="sm"/>
            <a:tailEnd type="none" w="sm" len="sm"/>
          </a:ln>
          <a:effec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ppt_x"/>
                                          </p:val>
                                        </p:tav>
                                        <p:tav tm="100000">
                                          <p:val>
                                            <p:strVal val="#ppt_x"/>
                                          </p:val>
                                        </p:tav>
                                      </p:tavLst>
                                    </p:anim>
                                    <p:anim calcmode="lin" valueType="num">
                                      <p:cBhvr additive="base">
                                        <p:cTn id="8" dur="500" fill="hold"/>
                                        <p:tgtEl>
                                          <p:spTgt spid="143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340"/>
                                        </p:tgtEl>
                                        <p:attrNameLst>
                                          <p:attrName>style.visibility</p:attrName>
                                        </p:attrNameLst>
                                      </p:cBhvr>
                                      <p:to>
                                        <p:strVal val="visible"/>
                                      </p:to>
                                    </p:set>
                                    <p:anim calcmode="lin" valueType="num">
                                      <p:cBhvr additive="base">
                                        <p:cTn id="12" dur="500" fill="hold"/>
                                        <p:tgtEl>
                                          <p:spTgt spid="14340"/>
                                        </p:tgtEl>
                                        <p:attrNameLst>
                                          <p:attrName>ppt_x</p:attrName>
                                        </p:attrNameLst>
                                      </p:cBhvr>
                                      <p:tavLst>
                                        <p:tav tm="0">
                                          <p:val>
                                            <p:strVal val="#ppt_x"/>
                                          </p:val>
                                        </p:tav>
                                        <p:tav tm="100000">
                                          <p:val>
                                            <p:strVal val="#ppt_x"/>
                                          </p:val>
                                        </p:tav>
                                      </p:tavLst>
                                    </p:anim>
                                    <p:anim calcmode="lin" valueType="num">
                                      <p:cBhvr additive="base">
                                        <p:cTn id="13" dur="500" fill="hold"/>
                                        <p:tgtEl>
                                          <p:spTgt spid="143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3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P spid="1434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3314" name="Picture 2"/>
          <p:cNvPicPr>
            <a:picLocks noChangeArrowheads="1"/>
          </p:cNvPicPr>
          <p:nvPr/>
        </p:nvPicPr>
        <p:blipFill>
          <a:blip r:embed="rId2"/>
          <a:srcRect/>
          <a:stretch>
            <a:fillRect/>
          </a:stretch>
        </p:blipFill>
        <p:spPr bwMode="auto">
          <a:xfrm>
            <a:off x="1495425" y="0"/>
            <a:ext cx="6151563" cy="6856413"/>
          </a:xfrm>
          <a:prstGeom prst="rect">
            <a:avLst/>
          </a:prstGeom>
          <a:noFill/>
          <a:ln w="9525">
            <a:noFill/>
            <a:miter lim="800000"/>
            <a:headEnd/>
            <a:tailEnd/>
          </a:ln>
          <a:effectLst/>
        </p:spPr>
      </p:pic>
      <p:sp>
        <p:nvSpPr>
          <p:cNvPr id="13315" name="Rectangle 3"/>
          <p:cNvSpPr>
            <a:spLocks noChangeArrowheads="1"/>
          </p:cNvSpPr>
          <p:nvPr/>
        </p:nvSpPr>
        <p:spPr bwMode="auto">
          <a:xfrm>
            <a:off x="533400" y="533400"/>
            <a:ext cx="533400" cy="6035675"/>
          </a:xfrm>
          <a:prstGeom prst="rect">
            <a:avLst/>
          </a:prstGeom>
          <a:noFill/>
          <a:ln w="9525">
            <a:noFill/>
            <a:miter lim="800000"/>
            <a:headEnd/>
            <a:tailEnd/>
          </a:ln>
          <a:effectLst/>
        </p:spPr>
        <p:txBody>
          <a:bodyPr lIns="92075" tIns="46038" rIns="92075" bIns="46038">
            <a:spAutoFit/>
          </a:bodyPr>
          <a:lstStyle/>
          <a:p>
            <a:pPr>
              <a:spcBef>
                <a:spcPct val="50000"/>
              </a:spcBef>
            </a:pPr>
            <a:r>
              <a:rPr lang="en-US" sz="3000" b="1">
                <a:solidFill>
                  <a:srgbClr val="66FFFF"/>
                </a:solidFill>
                <a:effectLst>
                  <a:outerShdw blurRad="38100" dist="38100" dir="2700000" algn="tl">
                    <a:srgbClr val="000000"/>
                  </a:outerShdw>
                </a:effectLst>
                <a:latin typeface="Arial Black" pitchFamily="34" charset="0"/>
              </a:rPr>
              <a:t>The </a:t>
            </a:r>
          </a:p>
          <a:p>
            <a:pPr>
              <a:spcBef>
                <a:spcPct val="50000"/>
              </a:spcBef>
            </a:pPr>
            <a:endParaRPr lang="en-US" sz="3000" b="1">
              <a:solidFill>
                <a:srgbClr val="66FFFF"/>
              </a:solidFill>
              <a:effectLst>
                <a:outerShdw blurRad="38100" dist="38100" dir="2700000" algn="tl">
                  <a:srgbClr val="000000"/>
                </a:outerShdw>
              </a:effectLst>
              <a:latin typeface="Arial Black" pitchFamily="34" charset="0"/>
            </a:endParaRP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Pi</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l</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lars</a:t>
            </a:r>
          </a:p>
        </p:txBody>
      </p:sp>
      <p:sp>
        <p:nvSpPr>
          <p:cNvPr id="13316" name="Rectangle 4"/>
          <p:cNvSpPr>
            <a:spLocks noChangeArrowheads="1"/>
          </p:cNvSpPr>
          <p:nvPr/>
        </p:nvSpPr>
        <p:spPr bwMode="auto">
          <a:xfrm>
            <a:off x="8153400" y="762000"/>
            <a:ext cx="457200" cy="5349875"/>
          </a:xfrm>
          <a:prstGeom prst="rect">
            <a:avLst/>
          </a:prstGeom>
          <a:noFill/>
          <a:ln w="9525">
            <a:noFill/>
            <a:miter lim="800000"/>
            <a:headEnd/>
            <a:tailEnd/>
          </a:ln>
          <a:effectLst/>
        </p:spPr>
        <p:txBody>
          <a:bodyPr lIns="92075" tIns="46038" rIns="92075" bIns="46038">
            <a:spAutoFit/>
          </a:bodyPr>
          <a:lstStyle/>
          <a:p>
            <a:pPr>
              <a:spcBef>
                <a:spcPct val="50000"/>
              </a:spcBef>
            </a:pPr>
            <a:r>
              <a:rPr lang="en-US" sz="3000" b="1">
                <a:solidFill>
                  <a:srgbClr val="66FFFF"/>
                </a:solidFill>
                <a:effectLst>
                  <a:outerShdw blurRad="38100" dist="38100" dir="2700000" algn="tl">
                    <a:srgbClr val="000000"/>
                  </a:outerShdw>
                </a:effectLst>
                <a:latin typeface="Arial Black" pitchFamily="34" charset="0"/>
              </a:rPr>
              <a:t>of</a:t>
            </a:r>
          </a:p>
          <a:p>
            <a:pPr>
              <a:spcBef>
                <a:spcPct val="50000"/>
              </a:spcBef>
            </a:pPr>
            <a:r>
              <a:rPr lang="en-US" sz="3000" b="1">
                <a:solidFill>
                  <a:srgbClr val="66FFFF"/>
                </a:solidFill>
                <a:effectLst>
                  <a:outerShdw blurRad="38100" dist="38100" dir="2700000" algn="tl">
                    <a:srgbClr val="000000"/>
                  </a:outerShdw>
                </a:effectLst>
                <a:latin typeface="Arial Black" pitchFamily="34" charset="0"/>
              </a:rPr>
              <a:t> Creation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ppt_x"/>
                                          </p:val>
                                        </p:tav>
                                        <p:tav tm="100000">
                                          <p:val>
                                            <p:strVal val="#ppt_x"/>
                                          </p:val>
                                        </p:tav>
                                      </p:tavLst>
                                    </p:anim>
                                    <p:anim calcmode="lin" valueType="num">
                                      <p:cBhvr additive="base">
                                        <p:cTn id="8" dur="500" fill="hold"/>
                                        <p:tgtEl>
                                          <p:spTgt spid="1331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3316"/>
                                        </p:tgtEl>
                                        <p:attrNameLst>
                                          <p:attrName>style.visibility</p:attrName>
                                        </p:attrNameLst>
                                      </p:cBhvr>
                                      <p:to>
                                        <p:strVal val="visible"/>
                                      </p:to>
                                    </p:set>
                                    <p:anim calcmode="lin" valueType="num">
                                      <p:cBhvr additive="base">
                                        <p:cTn id="12" dur="500" fill="hold"/>
                                        <p:tgtEl>
                                          <p:spTgt spid="13316"/>
                                        </p:tgtEl>
                                        <p:attrNameLst>
                                          <p:attrName>ppt_x</p:attrName>
                                        </p:attrNameLst>
                                      </p:cBhvr>
                                      <p:tavLst>
                                        <p:tav tm="0">
                                          <p:val>
                                            <p:strVal val="#ppt_x"/>
                                          </p:val>
                                        </p:tav>
                                        <p:tav tm="100000">
                                          <p:val>
                                            <p:strVal val="#ppt_x"/>
                                          </p:val>
                                        </p:tav>
                                      </p:tavLst>
                                    </p:anim>
                                    <p:anim calcmode="lin" valueType="num">
                                      <p:cBhvr additive="base">
                                        <p:cTn id="13" dur="500" fill="hold"/>
                                        <p:tgtEl>
                                          <p:spTgt spid="133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p:bldP spid="133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26627" name="Rectangle 3"/>
          <p:cNvSpPr>
            <a:spLocks noGrp="1" noChangeArrowheads="1"/>
          </p:cNvSpPr>
          <p:nvPr>
            <p:ph type="body" sz="half" idx="1"/>
          </p:nvPr>
        </p:nvSpPr>
        <p:spPr>
          <a:xfrm>
            <a:off x="457200" y="1600200"/>
            <a:ext cx="4800600" cy="4616450"/>
          </a:xfrm>
          <a:noFill/>
          <a:ln/>
        </p:spPr>
        <p:txBody>
          <a:bodyPr lIns="92075" tIns="46038" rIns="92075" bIns="46038">
            <a:spAutoFit/>
          </a:bodyPr>
          <a:lstStyle/>
          <a:p>
            <a:r>
              <a:rPr lang="en-US" sz="2800"/>
              <a:t>The unaided eye (“Naked eye”)</a:t>
            </a:r>
          </a:p>
          <a:p>
            <a:r>
              <a:rPr lang="en-US" sz="2800"/>
              <a:t>Binoculars</a:t>
            </a:r>
          </a:p>
          <a:p>
            <a:r>
              <a:rPr lang="en-US" sz="2800"/>
              <a:t>Telescopes</a:t>
            </a:r>
          </a:p>
          <a:p>
            <a:r>
              <a:rPr lang="en-US" sz="2800"/>
              <a:t>Hubble Space Telescope</a:t>
            </a:r>
          </a:p>
          <a:p>
            <a:pPr lvl="1"/>
            <a:r>
              <a:rPr lang="en-US" sz="2000"/>
              <a:t>Always in a dark sky -- in Space, in orbit around Earth</a:t>
            </a:r>
          </a:p>
          <a:p>
            <a:pPr lvl="1"/>
            <a:r>
              <a:rPr lang="en-US" sz="2000"/>
              <a:t>Above the atmosphere and its pollution</a:t>
            </a:r>
          </a:p>
          <a:p>
            <a:pPr lvl="1"/>
            <a:r>
              <a:rPr lang="en-US" sz="2000"/>
              <a:t>No humidity, clouds, or rain</a:t>
            </a:r>
          </a:p>
        </p:txBody>
      </p:sp>
      <p:sp>
        <p:nvSpPr>
          <p:cNvPr id="26628" name="Text Box 4"/>
          <p:cNvSpPr txBox="1">
            <a:spLocks noChangeArrowheads="1"/>
          </p:cNvSpPr>
          <p:nvPr/>
        </p:nvSpPr>
        <p:spPr bwMode="auto">
          <a:xfrm>
            <a:off x="838200" y="3048000"/>
            <a:ext cx="2128838" cy="519113"/>
          </a:xfrm>
          <a:prstGeom prst="rect">
            <a:avLst/>
          </a:prstGeom>
          <a:noFill/>
          <a:ln w="12700">
            <a:noFill/>
            <a:miter lim="800000"/>
            <a:headEnd type="none" w="sm" len="sm"/>
            <a:tailEnd type="none" w="sm" len="sm"/>
          </a:ln>
          <a:effectLst/>
        </p:spPr>
        <p:txBody>
          <a:bodyPr wrap="none">
            <a:spAutoFit/>
          </a:bodyPr>
          <a:lstStyle/>
          <a:p>
            <a:r>
              <a:rPr lang="en-US" sz="2800">
                <a:effectLst>
                  <a:outerShdw blurRad="38100" dist="38100" dir="2700000" algn="tl">
                    <a:srgbClr val="000000"/>
                  </a:outerShdw>
                </a:effectLst>
              </a:rPr>
              <a:t>Telescopes</a:t>
            </a:r>
          </a:p>
        </p:txBody>
      </p:sp>
      <p:pic>
        <p:nvPicPr>
          <p:cNvPr id="26629" name="Picture 5" descr="FS-78EN"/>
          <p:cNvPicPr>
            <a:picLocks noChangeAspect="1" noChangeArrowheads="1"/>
          </p:cNvPicPr>
          <p:nvPr>
            <p:ph sz="half" idx="2"/>
          </p:nvPr>
        </p:nvPicPr>
        <p:blipFill>
          <a:blip r:embed="rId2">
            <a:clrChange>
              <a:clrFrom>
                <a:srgbClr val="FEFEFE"/>
              </a:clrFrom>
              <a:clrTo>
                <a:srgbClr val="FEFEFE">
                  <a:alpha val="0"/>
                </a:srgbClr>
              </a:clrTo>
            </a:clrChange>
          </a:blip>
          <a:srcRect/>
          <a:stretch>
            <a:fillRect/>
          </a:stretch>
        </p:blipFill>
        <p:spPr>
          <a:xfrm>
            <a:off x="5392738" y="1600200"/>
            <a:ext cx="2549525" cy="4530725"/>
          </a:xfrm>
          <a:noFill/>
          <a:ln/>
        </p:spPr>
      </p:pic>
      <p:sp>
        <p:nvSpPr>
          <p:cNvPr id="26631" name="Text Box 7"/>
          <p:cNvSpPr txBox="1">
            <a:spLocks noChangeArrowheads="1"/>
          </p:cNvSpPr>
          <p:nvPr/>
        </p:nvSpPr>
        <p:spPr bwMode="auto">
          <a:xfrm>
            <a:off x="381000" y="6172200"/>
            <a:ext cx="79248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FFFF00"/>
                </a:solidFill>
              </a:rPr>
              <a:t>Here are some photos taken by amateur astronomers . . .</a:t>
            </a:r>
            <a:endParaRPr lang="en-US" sz="280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afterEffect">
                                  <p:stCondLst>
                                    <p:cond delay="0"/>
                                  </p:stCondLst>
                                  <p:childTnLst>
                                    <p:animEffect transition="out" filter="fade">
                                      <p:cBhvr>
                                        <p:cTn id="6" dur="2000"/>
                                        <p:tgtEl>
                                          <p:spTgt spid="26627"/>
                                        </p:tgtEl>
                                      </p:cBhvr>
                                    </p:animEffect>
                                    <p:set>
                                      <p:cBhvr>
                                        <p:cTn id="7" dur="1" fill="hold">
                                          <p:stCondLst>
                                            <p:cond delay="1999"/>
                                          </p:stCondLst>
                                        </p:cTn>
                                        <p:tgtEl>
                                          <p:spTgt spid="26627"/>
                                        </p:tgtEl>
                                        <p:attrNameLst>
                                          <p:attrName>style.visibility</p:attrName>
                                        </p:attrNameLst>
                                      </p:cBhvr>
                                      <p:to>
                                        <p:strVal val="hidden"/>
                                      </p:to>
                                    </p:set>
                                  </p:childTnLst>
                                </p:cTn>
                              </p:par>
                            </p:childTnLst>
                          </p:cTn>
                        </p:par>
                        <p:par>
                          <p:cTn id="8" fill="hold">
                            <p:stCondLst>
                              <p:cond delay="2000"/>
                            </p:stCondLst>
                            <p:childTnLst>
                              <p:par>
                                <p:cTn id="9" presetID="6" presetClass="emph" presetSubtype="0" fill="hold" grpId="0" nodeType="afterEffect">
                                  <p:stCondLst>
                                    <p:cond delay="0"/>
                                  </p:stCondLst>
                                  <p:childTnLst>
                                    <p:animScale>
                                      <p:cBhvr>
                                        <p:cTn id="10" dur="2000" fill="hold"/>
                                        <p:tgtEl>
                                          <p:spTgt spid="26628"/>
                                        </p:tgtEl>
                                      </p:cBhvr>
                                      <p:by x="150000" y="150000"/>
                                    </p:animScale>
                                  </p:childTnLst>
                                </p:cTn>
                              </p:par>
                              <p:par>
                                <p:cTn id="11" presetID="2" presetClass="entr" presetSubtype="4" fill="hold" nodeType="withEffect">
                                  <p:stCondLst>
                                    <p:cond delay="0"/>
                                  </p:stCondLst>
                                  <p:childTnLst>
                                    <p:set>
                                      <p:cBhvr>
                                        <p:cTn id="12" dur="1" fill="hold">
                                          <p:stCondLst>
                                            <p:cond delay="0"/>
                                          </p:stCondLst>
                                        </p:cTn>
                                        <p:tgtEl>
                                          <p:spTgt spid="26629"/>
                                        </p:tgtEl>
                                        <p:attrNameLst>
                                          <p:attrName>style.visibility</p:attrName>
                                        </p:attrNameLst>
                                      </p:cBhvr>
                                      <p:to>
                                        <p:strVal val="visible"/>
                                      </p:to>
                                    </p:set>
                                    <p:anim calcmode="lin" valueType="num">
                                      <p:cBhvr additive="base">
                                        <p:cTn id="13" dur="500" fill="hold"/>
                                        <p:tgtEl>
                                          <p:spTgt spid="26629"/>
                                        </p:tgtEl>
                                        <p:attrNameLst>
                                          <p:attrName>ppt_x</p:attrName>
                                        </p:attrNameLst>
                                      </p:cBhvr>
                                      <p:tavLst>
                                        <p:tav tm="0">
                                          <p:val>
                                            <p:strVal val="#ppt_x"/>
                                          </p:val>
                                        </p:tav>
                                        <p:tav tm="100000">
                                          <p:val>
                                            <p:strVal val="#ppt_x"/>
                                          </p:val>
                                        </p:tav>
                                      </p:tavLst>
                                    </p:anim>
                                    <p:anim calcmode="lin" valueType="num">
                                      <p:cBhvr additive="base">
                                        <p:cTn id="14" dur="500" fill="hold"/>
                                        <p:tgtEl>
                                          <p:spTgt spid="2662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grpId="0" nodeType="clickEffect">
                                  <p:stCondLst>
                                    <p:cond delay="0"/>
                                  </p:stCondLst>
                                  <p:iterate type="lt">
                                    <p:tmPct val="10000"/>
                                  </p:iterate>
                                  <p:childTnLst>
                                    <p:set>
                                      <p:cBhvr>
                                        <p:cTn id="18" dur="1" fill="hold">
                                          <p:stCondLst>
                                            <p:cond delay="0"/>
                                          </p:stCondLst>
                                        </p:cTn>
                                        <p:tgtEl>
                                          <p:spTgt spid="26631"/>
                                        </p:tgtEl>
                                        <p:attrNameLst>
                                          <p:attrName>style.visibility</p:attrName>
                                        </p:attrNameLst>
                                      </p:cBhvr>
                                      <p:to>
                                        <p:strVal val="visible"/>
                                      </p:to>
                                    </p:set>
                                    <p:animEffect transition="in" filter="fade">
                                      <p:cBhvr>
                                        <p:cTn id="19" dur="500"/>
                                        <p:tgtEl>
                                          <p:spTgt spid="26631"/>
                                        </p:tgtEl>
                                      </p:cBhvr>
                                    </p:animEffect>
                                    <p:anim calcmode="lin" valueType="num">
                                      <p:cBhvr>
                                        <p:cTn id="20" dur="500" fill="hold"/>
                                        <p:tgtEl>
                                          <p:spTgt spid="26631"/>
                                        </p:tgtEl>
                                        <p:attrNameLst>
                                          <p:attrName>ppt_w</p:attrName>
                                        </p:attrNameLst>
                                      </p:cBhvr>
                                      <p:tavLst>
                                        <p:tav tm="0" fmla="#ppt_w*sin(2.5*pi*$)">
                                          <p:val>
                                            <p:fltVal val="0"/>
                                          </p:val>
                                        </p:tav>
                                        <p:tav tm="100000">
                                          <p:val>
                                            <p:fltVal val="1"/>
                                          </p:val>
                                        </p:tav>
                                      </p:tavLst>
                                    </p:anim>
                                    <p:anim calcmode="lin" valueType="num">
                                      <p:cBhvr>
                                        <p:cTn id="21" dur="500" fill="hold"/>
                                        <p:tgtEl>
                                          <p:spTgt spid="2663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P spid="26628" grpId="0"/>
      <p:bldP spid="266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rrowheads="1"/>
          </p:cNvPicPr>
          <p:nvPr/>
        </p:nvPicPr>
        <p:blipFill>
          <a:blip r:embed="rId2">
            <a:lum contrast="12000"/>
          </a:blip>
          <a:srcRect/>
          <a:stretch>
            <a:fillRect/>
          </a:stretch>
        </p:blipFill>
        <p:spPr bwMode="auto">
          <a:xfrm>
            <a:off x="0" y="0"/>
            <a:ext cx="9142413" cy="6858000"/>
          </a:xfrm>
          <a:prstGeom prst="rect">
            <a:avLst/>
          </a:prstGeom>
          <a:noFill/>
          <a:ln w="9525">
            <a:noFill/>
            <a:miter lim="800000"/>
            <a:headEnd/>
            <a:tailEnd/>
          </a:ln>
          <a:effectLst/>
        </p:spPr>
      </p:pic>
      <p:sp>
        <p:nvSpPr>
          <p:cNvPr id="15363" name="Text Box 3"/>
          <p:cNvSpPr txBox="1">
            <a:spLocks noChangeArrowheads="1"/>
          </p:cNvSpPr>
          <p:nvPr/>
        </p:nvSpPr>
        <p:spPr bwMode="auto">
          <a:xfrm>
            <a:off x="152400" y="0"/>
            <a:ext cx="8763000" cy="823913"/>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Bubble Nebula  </a:t>
            </a:r>
            <a:r>
              <a:rPr lang="en-US" sz="2800" i="1">
                <a:solidFill>
                  <a:srgbClr val="00FFFF"/>
                </a:solidFill>
                <a:latin typeface="Book Antiqua" pitchFamily="18" charset="0"/>
              </a:rPr>
              <a:t>(NGC 7635)</a:t>
            </a:r>
            <a:endParaRPr lang="en-US" sz="4800" i="1">
              <a:solidFill>
                <a:srgbClr val="00FFFF"/>
              </a:solidFill>
              <a:latin typeface="Book Antiqua" pitchFamily="18" charset="0"/>
            </a:endParaRPr>
          </a:p>
        </p:txBody>
      </p:sp>
      <p:sp>
        <p:nvSpPr>
          <p:cNvPr id="15364" name="Rectangle 4"/>
          <p:cNvSpPr>
            <a:spLocks noChangeArrowheads="1"/>
          </p:cNvSpPr>
          <p:nvPr/>
        </p:nvSpPr>
        <p:spPr bwMode="auto">
          <a:xfrm>
            <a:off x="1752600" y="6491288"/>
            <a:ext cx="5387975" cy="366712"/>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1800"/>
              <a:t>Image courtesy Don Waid, Waid Observatory</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rrowheads="1"/>
          </p:cNvPicPr>
          <p:nvPr/>
        </p:nvPicPr>
        <p:blipFill>
          <a:blip r:embed="rId2">
            <a:lum contrast="12000"/>
          </a:blip>
          <a:srcRect/>
          <a:stretch>
            <a:fillRect/>
          </a:stretch>
        </p:blipFill>
        <p:spPr bwMode="auto">
          <a:xfrm>
            <a:off x="0" y="1588"/>
            <a:ext cx="9144000" cy="6856412"/>
          </a:xfrm>
          <a:prstGeom prst="rect">
            <a:avLst/>
          </a:prstGeom>
          <a:noFill/>
          <a:ln w="9525">
            <a:noFill/>
            <a:miter lim="800000"/>
            <a:headEnd/>
            <a:tailEnd/>
          </a:ln>
          <a:effectLst/>
        </p:spPr>
      </p:pic>
      <p:sp>
        <p:nvSpPr>
          <p:cNvPr id="16388" name="Rectangle 4"/>
          <p:cNvSpPr>
            <a:spLocks noChangeArrowheads="1"/>
          </p:cNvSpPr>
          <p:nvPr/>
        </p:nvSpPr>
        <p:spPr bwMode="auto">
          <a:xfrm>
            <a:off x="18288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6389" name="Text Box 5"/>
          <p:cNvSpPr txBox="1">
            <a:spLocks noChangeArrowheads="1"/>
          </p:cNvSpPr>
          <p:nvPr/>
        </p:nvSpPr>
        <p:spPr bwMode="auto">
          <a:xfrm>
            <a:off x="457200" y="0"/>
            <a:ext cx="82296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A Globular Star Cluster – </a:t>
            </a:r>
            <a:r>
              <a:rPr lang="en-US" sz="2800" i="1">
                <a:solidFill>
                  <a:srgbClr val="00FFFF"/>
                </a:solidFill>
                <a:latin typeface="Book Antiqua" pitchFamily="18" charset="0"/>
              </a:rPr>
              <a:t>a massive ball of hundreds of thousands of stars.  This is “M15”.</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rrowheads="1"/>
          </p:cNvPicPr>
          <p:nvPr/>
        </p:nvPicPr>
        <p:blipFill>
          <a:blip r:embed="rId2">
            <a:lum contrast="12000"/>
          </a:blip>
          <a:srcRect/>
          <a:stretch>
            <a:fillRect/>
          </a:stretch>
        </p:blipFill>
        <p:spPr bwMode="auto">
          <a:xfrm>
            <a:off x="0" y="0"/>
            <a:ext cx="9142413" cy="6856413"/>
          </a:xfrm>
          <a:prstGeom prst="rect">
            <a:avLst/>
          </a:prstGeom>
          <a:noFill/>
          <a:ln w="9525">
            <a:noFill/>
            <a:miter lim="800000"/>
            <a:headEnd/>
            <a:tailEnd/>
          </a:ln>
          <a:effectLst/>
        </p:spPr>
      </p:pic>
      <p:sp>
        <p:nvSpPr>
          <p:cNvPr id="17411" name="Rectangle 3"/>
          <p:cNvSpPr>
            <a:spLocks noChangeArrowheads="1"/>
          </p:cNvSpPr>
          <p:nvPr/>
        </p:nvSpPr>
        <p:spPr bwMode="auto">
          <a:xfrm>
            <a:off x="19050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7412" name="Text Box 4"/>
          <p:cNvSpPr txBox="1">
            <a:spLocks noChangeArrowheads="1"/>
          </p:cNvSpPr>
          <p:nvPr/>
        </p:nvSpPr>
        <p:spPr bwMode="auto">
          <a:xfrm>
            <a:off x="381000" y="0"/>
            <a:ext cx="82296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“Dumbbell Nebula”  -- </a:t>
            </a:r>
            <a:r>
              <a:rPr lang="en-US" sz="2800" i="1">
                <a:solidFill>
                  <a:srgbClr val="00FFFF"/>
                </a:solidFill>
                <a:latin typeface="Book Antiqua" pitchFamily="18" charset="0"/>
              </a:rPr>
              <a:t>what’s left of a star that exploded thousands of years ago.</a:t>
            </a:r>
            <a:endParaRPr lang="en-US" sz="4800" i="1">
              <a:solidFill>
                <a:srgbClr val="00FFFF"/>
              </a:solidFill>
              <a:latin typeface="Book Antiqua"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a:effectLst/>
        </p:spPr>
      </p:pic>
      <p:pic>
        <p:nvPicPr>
          <p:cNvPr id="18435" name="Picture 3"/>
          <p:cNvPicPr>
            <a:picLocks noChangeArrowheads="1"/>
          </p:cNvPicPr>
          <p:nvPr/>
        </p:nvPicPr>
        <p:blipFill>
          <a:blip r:embed="rId4">
            <a:lum contrast="12000"/>
          </a:blip>
          <a:srcRect/>
          <a:stretch>
            <a:fillRect/>
          </a:stretch>
        </p:blipFill>
        <p:spPr bwMode="auto">
          <a:xfrm>
            <a:off x="0" y="0"/>
            <a:ext cx="9144000" cy="6858000"/>
          </a:xfrm>
          <a:prstGeom prst="rect">
            <a:avLst/>
          </a:prstGeom>
          <a:noFill/>
          <a:ln w="9525">
            <a:noFill/>
            <a:miter lim="800000"/>
            <a:headEnd/>
            <a:tailEnd/>
          </a:ln>
          <a:effectLst/>
        </p:spPr>
      </p:pic>
      <p:sp>
        <p:nvSpPr>
          <p:cNvPr id="18436" name="Rectangle 4"/>
          <p:cNvSpPr>
            <a:spLocks noChangeArrowheads="1"/>
          </p:cNvSpPr>
          <p:nvPr/>
        </p:nvSpPr>
        <p:spPr bwMode="auto">
          <a:xfrm>
            <a:off x="19050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
        <p:nvSpPr>
          <p:cNvPr id="18438" name="Text Box 6"/>
          <p:cNvSpPr txBox="1">
            <a:spLocks noChangeArrowheads="1"/>
          </p:cNvSpPr>
          <p:nvPr/>
        </p:nvSpPr>
        <p:spPr bwMode="auto">
          <a:xfrm>
            <a:off x="0" y="0"/>
            <a:ext cx="7315200" cy="1250950"/>
          </a:xfrm>
          <a:prstGeom prst="rect">
            <a:avLst/>
          </a:prstGeom>
          <a:noFill/>
          <a:ln w="12700">
            <a:noFill/>
            <a:miter lim="800000"/>
            <a:headEnd type="none" w="sm" len="sm"/>
            <a:tailEnd type="none" w="sm" len="sm"/>
          </a:ln>
          <a:effectLst/>
        </p:spPr>
        <p:txBody>
          <a:bodyPr>
            <a:spAutoFit/>
          </a:bodyPr>
          <a:lstStyle/>
          <a:p>
            <a:pPr>
              <a:spcBef>
                <a:spcPct val="50000"/>
              </a:spcBef>
            </a:pPr>
            <a:r>
              <a:rPr lang="en-US" sz="4800" i="1">
                <a:solidFill>
                  <a:srgbClr val="00FFFF"/>
                </a:solidFill>
                <a:latin typeface="Book Antiqua" pitchFamily="18" charset="0"/>
              </a:rPr>
              <a:t>The Andromeda Galaxy – </a:t>
            </a:r>
            <a:r>
              <a:rPr lang="en-US" sz="2800" i="1">
                <a:solidFill>
                  <a:srgbClr val="00FFFF"/>
                </a:solidFill>
                <a:latin typeface="Book Antiqua" pitchFamily="18" charset="0"/>
              </a:rPr>
              <a:t>our “neighbor” in space, 2.3 million light years away.</a:t>
            </a:r>
            <a:endParaRPr lang="en-US" sz="4800" i="1">
              <a:solidFill>
                <a:srgbClr val="00FFFF"/>
              </a:solidFill>
              <a:latin typeface="Book Antiqua"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rrowheads="1"/>
          </p:cNvPicPr>
          <p:nvPr/>
        </p:nvPicPr>
        <p:blipFill>
          <a:blip r:embed="rId3"/>
          <a:srcRect/>
          <a:stretch>
            <a:fillRect/>
          </a:stretch>
        </p:blipFill>
        <p:spPr bwMode="auto">
          <a:xfrm>
            <a:off x="4095750" y="3000375"/>
            <a:ext cx="942975" cy="847725"/>
          </a:xfrm>
          <a:prstGeom prst="rect">
            <a:avLst/>
          </a:prstGeom>
          <a:noFill/>
          <a:ln w="9525">
            <a:noFill/>
            <a:miter lim="800000"/>
            <a:headEnd/>
            <a:tailEnd/>
          </a:ln>
          <a:effectLst/>
        </p:spPr>
      </p:pic>
      <p:pic>
        <p:nvPicPr>
          <p:cNvPr id="19459" name="Picture 3"/>
          <p:cNvPicPr>
            <a:picLocks noChangeArrowheads="1"/>
          </p:cNvPicPr>
          <p:nvPr/>
        </p:nvPicPr>
        <p:blipFill>
          <a:blip r:embed="rId4">
            <a:lum contrast="12000"/>
          </a:blip>
          <a:srcRect/>
          <a:stretch>
            <a:fillRect/>
          </a:stretch>
        </p:blipFill>
        <p:spPr bwMode="auto">
          <a:xfrm>
            <a:off x="0" y="0"/>
            <a:ext cx="9144000" cy="6858000"/>
          </a:xfrm>
          <a:prstGeom prst="rect">
            <a:avLst/>
          </a:prstGeom>
          <a:noFill/>
          <a:ln w="9525">
            <a:noFill/>
            <a:miter lim="800000"/>
            <a:headEnd/>
            <a:tailEnd/>
          </a:ln>
          <a:effectLst/>
        </p:spPr>
      </p:pic>
      <p:sp>
        <p:nvSpPr>
          <p:cNvPr id="19460" name="Rectangle 4"/>
          <p:cNvSpPr>
            <a:spLocks noChangeArrowheads="1"/>
          </p:cNvSpPr>
          <p:nvPr/>
        </p:nvSpPr>
        <p:spPr bwMode="auto">
          <a:xfrm>
            <a:off x="0" y="0"/>
            <a:ext cx="9144000" cy="1465263"/>
          </a:xfrm>
          <a:prstGeom prst="rect">
            <a:avLst/>
          </a:prstGeom>
          <a:noFill/>
          <a:ln w="9525">
            <a:noFill/>
            <a:miter lim="800000"/>
            <a:headEnd/>
            <a:tailEnd/>
          </a:ln>
          <a:effectLst/>
        </p:spPr>
        <p:txBody>
          <a:bodyPr lIns="92075" tIns="46038" rIns="92075" bIns="46038">
            <a:spAutoFit/>
          </a:bodyPr>
          <a:lstStyle/>
          <a:p>
            <a:pPr>
              <a:spcBef>
                <a:spcPct val="50000"/>
              </a:spcBef>
            </a:pPr>
            <a:r>
              <a:rPr lang="en-US" sz="4800" i="1">
                <a:solidFill>
                  <a:srgbClr val="00FFFF"/>
                </a:solidFill>
                <a:latin typeface="Book Antiqua" pitchFamily="18" charset="0"/>
              </a:rPr>
              <a:t>A  Spiral Galaxy</a:t>
            </a:r>
            <a:r>
              <a:rPr lang="en-US" sz="2800" i="1">
                <a:solidFill>
                  <a:srgbClr val="00FFFF"/>
                </a:solidFill>
                <a:latin typeface="Book Antiqua" pitchFamily="18" charset="0"/>
              </a:rPr>
              <a:t> -- on a vast background of stars</a:t>
            </a:r>
          </a:p>
          <a:p>
            <a:pPr>
              <a:spcBef>
                <a:spcPct val="50000"/>
              </a:spcBef>
            </a:pPr>
            <a:r>
              <a:rPr lang="en-US" sz="2800" i="1">
                <a:solidFill>
                  <a:srgbClr val="00FFFF"/>
                </a:solidFill>
                <a:latin typeface="Book Antiqua" pitchFamily="18" charset="0"/>
              </a:rPr>
              <a:t>10 million Light-Years distant</a:t>
            </a:r>
          </a:p>
        </p:txBody>
      </p:sp>
      <p:sp>
        <p:nvSpPr>
          <p:cNvPr id="19461" name="Rectangle 5"/>
          <p:cNvSpPr>
            <a:spLocks noChangeArrowheads="1"/>
          </p:cNvSpPr>
          <p:nvPr/>
        </p:nvSpPr>
        <p:spPr bwMode="auto">
          <a:xfrm>
            <a:off x="1828800" y="6491288"/>
            <a:ext cx="5387975" cy="366712"/>
          </a:xfrm>
          <a:prstGeom prst="rect">
            <a:avLst/>
          </a:prstGeom>
          <a:noFill/>
          <a:ln w="12700">
            <a:noFill/>
            <a:miter lim="800000"/>
            <a:headEnd type="none" w="sm" len="sm"/>
            <a:tailEnd type="none" w="sm" len="sm"/>
          </a:ln>
          <a:effectLst/>
        </p:spPr>
        <p:txBody>
          <a:bodyPr wrap="none">
            <a:spAutoFit/>
          </a:bodyPr>
          <a:lstStyle/>
          <a:p>
            <a:r>
              <a:rPr lang="en-US" sz="1800"/>
              <a:t>Image courtesy Don Waid, Waid Observatory</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noFill/>
          <a:ln/>
        </p:spPr>
        <p:txBody>
          <a:bodyPr lIns="92075" tIns="46038" rIns="92075" bIns="46038" anchorCtr="0"/>
          <a:lstStyle/>
          <a:p>
            <a:r>
              <a:rPr lang="en-US"/>
              <a:t>HOW can I see in a dark sky?</a:t>
            </a:r>
          </a:p>
        </p:txBody>
      </p:sp>
      <p:sp>
        <p:nvSpPr>
          <p:cNvPr id="97283" name="Rectangle 3"/>
          <p:cNvSpPr>
            <a:spLocks noGrp="1" noChangeArrowheads="1"/>
          </p:cNvSpPr>
          <p:nvPr>
            <p:ph type="body" idx="1"/>
          </p:nvPr>
        </p:nvSpPr>
        <p:spPr>
          <a:xfrm>
            <a:off x="381000" y="2327275"/>
            <a:ext cx="8229600" cy="3427413"/>
          </a:xfrm>
          <a:noFill/>
          <a:ln/>
        </p:spPr>
        <p:txBody>
          <a:bodyPr lIns="92075" tIns="46038" rIns="92075" bIns="46038">
            <a:spAutoFit/>
          </a:bodyPr>
          <a:lstStyle/>
          <a:p>
            <a:r>
              <a:rPr lang="en-US"/>
              <a:t>Binoculars</a:t>
            </a:r>
          </a:p>
          <a:p>
            <a:r>
              <a:rPr lang="en-US"/>
              <a:t>Telescopes</a:t>
            </a:r>
          </a:p>
          <a:p>
            <a:r>
              <a:rPr lang="en-US"/>
              <a:t>Hubble Space Telescope</a:t>
            </a:r>
          </a:p>
          <a:p>
            <a:pPr lvl="1"/>
            <a:r>
              <a:rPr lang="en-US" sz="2400"/>
              <a:t>Always in a dark sky -- in Space, in orbit around Earth</a:t>
            </a:r>
          </a:p>
          <a:p>
            <a:pPr lvl="1"/>
            <a:r>
              <a:rPr lang="en-US" sz="2400"/>
              <a:t>Above the atmosphere and its pollution</a:t>
            </a:r>
          </a:p>
          <a:p>
            <a:pPr lvl="1"/>
            <a:r>
              <a:rPr lang="en-US" sz="2400"/>
              <a:t>No humidity, clouds, or rain</a:t>
            </a:r>
          </a:p>
        </p:txBody>
      </p:sp>
      <p:sp>
        <p:nvSpPr>
          <p:cNvPr id="97284" name="Text Box 4"/>
          <p:cNvSpPr txBox="1">
            <a:spLocks noChangeArrowheads="1"/>
          </p:cNvSpPr>
          <p:nvPr/>
        </p:nvSpPr>
        <p:spPr bwMode="auto">
          <a:xfrm>
            <a:off x="381000" y="1828800"/>
            <a:ext cx="6934200"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Char char="n"/>
            </a:pPr>
            <a:r>
              <a:rPr lang="en-US">
                <a:effectLst>
                  <a:outerShdw blurRad="38100" dist="38100" dir="2700000" algn="tl">
                    <a:srgbClr val="000000"/>
                  </a:outerShdw>
                </a:effectLst>
              </a:rPr>
              <a:t> The unaided eye (“Naked eye”)</a:t>
            </a:r>
            <a:endParaRPr lang="en-US"/>
          </a:p>
        </p:txBody>
      </p:sp>
      <p:pic>
        <p:nvPicPr>
          <p:cNvPr id="97285" name="Picture 5" descr="small_eyes_2"/>
          <p:cNvPicPr>
            <a:picLocks noChangeAspect="1" noChangeArrowheads="1" noCrop="1"/>
          </p:cNvPicPr>
          <p:nvPr/>
        </p:nvPicPr>
        <p:blipFill>
          <a:blip r:embed="rId3"/>
          <a:srcRect/>
          <a:stretch>
            <a:fillRect/>
          </a:stretch>
        </p:blipFill>
        <p:spPr bwMode="auto">
          <a:xfrm>
            <a:off x="6705600" y="3886200"/>
            <a:ext cx="1181100" cy="563563"/>
          </a:xfrm>
          <a:prstGeom prst="rect">
            <a:avLst/>
          </a:prstGeom>
          <a:noFill/>
        </p:spPr>
      </p:pic>
      <p:pic>
        <p:nvPicPr>
          <p:cNvPr id="97286" name="Picture 6" descr="eye_balls"/>
          <p:cNvPicPr>
            <a:picLocks noChangeAspect="1" noChangeArrowheads="1" noCrop="1"/>
          </p:cNvPicPr>
          <p:nvPr/>
        </p:nvPicPr>
        <p:blipFill>
          <a:blip r:embed="rId4"/>
          <a:srcRect/>
          <a:stretch>
            <a:fillRect/>
          </a:stretch>
        </p:blipFill>
        <p:spPr bwMode="auto">
          <a:xfrm>
            <a:off x="990600" y="2971800"/>
            <a:ext cx="1752600" cy="900113"/>
          </a:xfrm>
          <a:prstGeom prst="rect">
            <a:avLst/>
          </a:prstGeom>
          <a:noFill/>
        </p:spPr>
      </p:pic>
      <p:pic>
        <p:nvPicPr>
          <p:cNvPr id="97287" name="Picture 7" descr="grey_eyes"/>
          <p:cNvPicPr>
            <a:picLocks noChangeAspect="1" noChangeArrowheads="1" noCrop="1"/>
          </p:cNvPicPr>
          <p:nvPr/>
        </p:nvPicPr>
        <p:blipFill>
          <a:blip r:embed="rId5"/>
          <a:srcRect/>
          <a:stretch>
            <a:fillRect/>
          </a:stretch>
        </p:blipFill>
        <p:spPr bwMode="auto">
          <a:xfrm>
            <a:off x="1752600" y="1295400"/>
            <a:ext cx="1447800" cy="423863"/>
          </a:xfrm>
          <a:prstGeom prst="rect">
            <a:avLst/>
          </a:prstGeom>
          <a:noFill/>
        </p:spPr>
      </p:pic>
      <p:pic>
        <p:nvPicPr>
          <p:cNvPr id="97288" name="Picture 8" descr="eye"/>
          <p:cNvPicPr>
            <a:picLocks noChangeAspect="1" noChangeArrowheads="1" noCrop="1"/>
          </p:cNvPicPr>
          <p:nvPr/>
        </p:nvPicPr>
        <p:blipFill>
          <a:blip r:embed="rId6"/>
          <a:srcRect/>
          <a:stretch>
            <a:fillRect/>
          </a:stretch>
        </p:blipFill>
        <p:spPr bwMode="auto">
          <a:xfrm>
            <a:off x="4648200" y="2667000"/>
            <a:ext cx="1219200" cy="1219200"/>
          </a:xfrm>
          <a:prstGeom prst="rect">
            <a:avLst/>
          </a:prstGeom>
          <a:noFill/>
        </p:spPr>
      </p:pic>
      <p:pic>
        <p:nvPicPr>
          <p:cNvPr id="97289" name="Picture 9" descr="eye_ball"/>
          <p:cNvPicPr>
            <a:picLocks noChangeAspect="1" noChangeArrowheads="1" noCrop="1"/>
          </p:cNvPicPr>
          <p:nvPr/>
        </p:nvPicPr>
        <p:blipFill>
          <a:blip r:embed="rId7"/>
          <a:srcRect/>
          <a:stretch>
            <a:fillRect/>
          </a:stretch>
        </p:blipFill>
        <p:spPr bwMode="auto">
          <a:xfrm>
            <a:off x="7620000" y="1752600"/>
            <a:ext cx="990600" cy="742950"/>
          </a:xfrm>
          <a:prstGeom prst="rect">
            <a:avLst/>
          </a:prstGeom>
          <a:noFill/>
        </p:spPr>
      </p:pic>
      <p:pic>
        <p:nvPicPr>
          <p:cNvPr id="97290" name="Picture 10" descr="grey_eyes"/>
          <p:cNvPicPr>
            <a:picLocks noChangeAspect="1" noChangeArrowheads="1" noCrop="1"/>
          </p:cNvPicPr>
          <p:nvPr/>
        </p:nvPicPr>
        <p:blipFill>
          <a:blip r:embed="rId5"/>
          <a:srcRect/>
          <a:stretch>
            <a:fillRect/>
          </a:stretch>
        </p:blipFill>
        <p:spPr bwMode="auto">
          <a:xfrm>
            <a:off x="685800" y="5943600"/>
            <a:ext cx="1447800" cy="423863"/>
          </a:xfrm>
          <a:prstGeom prst="rect">
            <a:avLst/>
          </a:prstGeom>
          <a:noFill/>
        </p:spPr>
      </p:pic>
      <p:pic>
        <p:nvPicPr>
          <p:cNvPr id="97291" name="Picture 11" descr="eye_balls"/>
          <p:cNvPicPr>
            <a:picLocks noChangeAspect="1" noChangeArrowheads="1" noCrop="1"/>
          </p:cNvPicPr>
          <p:nvPr/>
        </p:nvPicPr>
        <p:blipFill>
          <a:blip r:embed="rId4"/>
          <a:srcRect/>
          <a:stretch>
            <a:fillRect/>
          </a:stretch>
        </p:blipFill>
        <p:spPr bwMode="auto">
          <a:xfrm>
            <a:off x="6324600" y="5562600"/>
            <a:ext cx="1752600" cy="900113"/>
          </a:xfrm>
          <a:prstGeom prst="rect">
            <a:avLst/>
          </a:prstGeom>
          <a:noFill/>
        </p:spPr>
      </p:pic>
      <p:pic>
        <p:nvPicPr>
          <p:cNvPr id="97292" name="Picture 12" descr="eye"/>
          <p:cNvPicPr>
            <a:picLocks noChangeAspect="1" noChangeArrowheads="1" noCrop="1"/>
          </p:cNvPicPr>
          <p:nvPr/>
        </p:nvPicPr>
        <p:blipFill>
          <a:blip r:embed="rId6"/>
          <a:srcRect/>
          <a:stretch>
            <a:fillRect/>
          </a:stretch>
        </p:blipFill>
        <p:spPr bwMode="auto">
          <a:xfrm>
            <a:off x="3352800" y="4419600"/>
            <a:ext cx="1219200" cy="1219200"/>
          </a:xfrm>
          <a:prstGeom prst="rect">
            <a:avLst/>
          </a:prstGeom>
          <a:noFill/>
        </p:spPr>
      </p:pic>
      <p:pic>
        <p:nvPicPr>
          <p:cNvPr id="97293" name="Picture 13" descr="small_eyes_2"/>
          <p:cNvPicPr>
            <a:picLocks noChangeAspect="1" noChangeArrowheads="1" noCrop="1"/>
          </p:cNvPicPr>
          <p:nvPr/>
        </p:nvPicPr>
        <p:blipFill>
          <a:blip r:embed="rId3"/>
          <a:srcRect/>
          <a:stretch>
            <a:fillRect/>
          </a:stretch>
        </p:blipFill>
        <p:spPr bwMode="auto">
          <a:xfrm>
            <a:off x="5181600" y="1295400"/>
            <a:ext cx="1181100" cy="563563"/>
          </a:xfrm>
          <a:prstGeom prst="rect">
            <a:avLst/>
          </a:prstGeom>
          <a:noFill/>
        </p:spPr>
      </p:pic>
      <p:pic>
        <p:nvPicPr>
          <p:cNvPr id="97294" name="Picture 14" descr="eye_ball"/>
          <p:cNvPicPr>
            <a:picLocks noChangeAspect="1" noChangeArrowheads="1" noCrop="1"/>
          </p:cNvPicPr>
          <p:nvPr/>
        </p:nvPicPr>
        <p:blipFill>
          <a:blip r:embed="rId7"/>
          <a:srcRect/>
          <a:stretch>
            <a:fillRect/>
          </a:stretch>
        </p:blipFill>
        <p:spPr bwMode="auto">
          <a:xfrm>
            <a:off x="1066800" y="4495800"/>
            <a:ext cx="990600" cy="742950"/>
          </a:xfrm>
          <a:prstGeom prst="rect">
            <a:avLst/>
          </a:prstGeom>
          <a:noFill/>
        </p:spPr>
      </p:pic>
      <p:pic>
        <p:nvPicPr>
          <p:cNvPr id="97295" name="Picture 15">
            <a:hlinkClick r:id="" action="ppaction://media"/>
          </p:cNvPr>
          <p:cNvPicPr>
            <a:picLocks noRot="1" noChangeAspect="1" noChangeArrowheads="1"/>
          </p:cNvPicPr>
          <p:nvPr>
            <a:wavAudioFile r:embed="rId1" name="Bugs48.wav"/>
          </p:nvPr>
        </p:nvPicPr>
        <p:blipFill>
          <a:blip r:embed="rId8"/>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97283"/>
                                        </p:tgtEl>
                                      </p:cBhvr>
                                    </p:animEffect>
                                    <p:set>
                                      <p:cBhvr>
                                        <p:cTn id="7" dur="1" fill="hold">
                                          <p:stCondLst>
                                            <p:cond delay="1999"/>
                                          </p:stCondLst>
                                        </p:cTn>
                                        <p:tgtEl>
                                          <p:spTgt spid="97283"/>
                                        </p:tgtEl>
                                        <p:attrNameLst>
                                          <p:attrName>style.visibility</p:attrName>
                                        </p:attrNameLst>
                                      </p:cBhvr>
                                      <p:to>
                                        <p:strVal val="hidden"/>
                                      </p:to>
                                    </p:se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97286"/>
                                        </p:tgtEl>
                                        <p:attrNameLst>
                                          <p:attrName>style.visibility</p:attrName>
                                        </p:attrNameLst>
                                      </p:cBhvr>
                                      <p:to>
                                        <p:strVal val="visible"/>
                                      </p:to>
                                    </p:set>
                                    <p:animEffect transition="in" filter="blinds(horizontal)">
                                      <p:cBhvr>
                                        <p:cTn id="11" dur="500"/>
                                        <p:tgtEl>
                                          <p:spTgt spid="97286"/>
                                        </p:tgtEl>
                                      </p:cBhvr>
                                    </p:animEffect>
                                  </p:childTnLst>
                                </p:cTn>
                              </p:par>
                            </p:childTnLst>
                          </p:cTn>
                        </p:par>
                        <p:par>
                          <p:cTn id="12" fill="hold">
                            <p:stCondLst>
                              <p:cond delay="2500"/>
                            </p:stCondLst>
                            <p:childTnLst>
                              <p:par>
                                <p:cTn id="13" presetID="4" presetClass="entr" presetSubtype="16" fill="hold" nodeType="afterEffect">
                                  <p:stCondLst>
                                    <p:cond delay="0"/>
                                  </p:stCondLst>
                                  <p:childTnLst>
                                    <p:set>
                                      <p:cBhvr>
                                        <p:cTn id="14" dur="1" fill="hold">
                                          <p:stCondLst>
                                            <p:cond delay="0"/>
                                          </p:stCondLst>
                                        </p:cTn>
                                        <p:tgtEl>
                                          <p:spTgt spid="97289"/>
                                        </p:tgtEl>
                                        <p:attrNameLst>
                                          <p:attrName>style.visibility</p:attrName>
                                        </p:attrNameLst>
                                      </p:cBhvr>
                                      <p:to>
                                        <p:strVal val="visible"/>
                                      </p:to>
                                    </p:set>
                                    <p:animEffect transition="in" filter="box(in)">
                                      <p:cBhvr>
                                        <p:cTn id="15" dur="500"/>
                                        <p:tgtEl>
                                          <p:spTgt spid="97289"/>
                                        </p:tgtEl>
                                      </p:cBhvr>
                                    </p:animEffect>
                                  </p:childTnLst>
                                </p:cTn>
                              </p:par>
                            </p:childTnLst>
                          </p:cTn>
                        </p:par>
                        <p:par>
                          <p:cTn id="16" fill="hold">
                            <p:stCondLst>
                              <p:cond delay="3000"/>
                            </p:stCondLst>
                            <p:childTnLst>
                              <p:par>
                                <p:cTn id="17" presetID="5" presetClass="entr" presetSubtype="10" fill="hold" nodeType="afterEffect">
                                  <p:stCondLst>
                                    <p:cond delay="0"/>
                                  </p:stCondLst>
                                  <p:childTnLst>
                                    <p:set>
                                      <p:cBhvr>
                                        <p:cTn id="18" dur="1" fill="hold">
                                          <p:stCondLst>
                                            <p:cond delay="0"/>
                                          </p:stCondLst>
                                        </p:cTn>
                                        <p:tgtEl>
                                          <p:spTgt spid="97288"/>
                                        </p:tgtEl>
                                        <p:attrNameLst>
                                          <p:attrName>style.visibility</p:attrName>
                                        </p:attrNameLst>
                                      </p:cBhvr>
                                      <p:to>
                                        <p:strVal val="visible"/>
                                      </p:to>
                                    </p:set>
                                    <p:animEffect transition="in" filter="checkerboard(across)">
                                      <p:cBhvr>
                                        <p:cTn id="19" dur="500"/>
                                        <p:tgtEl>
                                          <p:spTgt spid="97288"/>
                                        </p:tgtEl>
                                      </p:cBhvr>
                                    </p:animEffect>
                                  </p:childTnLst>
                                </p:cTn>
                              </p:par>
                            </p:childTnLst>
                          </p:cTn>
                        </p:par>
                        <p:par>
                          <p:cTn id="20" fill="hold">
                            <p:stCondLst>
                              <p:cond delay="3500"/>
                            </p:stCondLst>
                            <p:childTnLst>
                              <p:par>
                                <p:cTn id="21" presetID="2" presetClass="entr" presetSubtype="4" fill="hold" nodeType="afterEffect">
                                  <p:stCondLst>
                                    <p:cond delay="0"/>
                                  </p:stCondLst>
                                  <p:childTnLst>
                                    <p:set>
                                      <p:cBhvr>
                                        <p:cTn id="22" dur="1" fill="hold">
                                          <p:stCondLst>
                                            <p:cond delay="0"/>
                                          </p:stCondLst>
                                        </p:cTn>
                                        <p:tgtEl>
                                          <p:spTgt spid="97285"/>
                                        </p:tgtEl>
                                        <p:attrNameLst>
                                          <p:attrName>style.visibility</p:attrName>
                                        </p:attrNameLst>
                                      </p:cBhvr>
                                      <p:to>
                                        <p:strVal val="visible"/>
                                      </p:to>
                                    </p:set>
                                    <p:anim calcmode="lin" valueType="num">
                                      <p:cBhvr additive="base">
                                        <p:cTn id="23" dur="500" fill="hold"/>
                                        <p:tgtEl>
                                          <p:spTgt spid="97285"/>
                                        </p:tgtEl>
                                        <p:attrNameLst>
                                          <p:attrName>ppt_x</p:attrName>
                                        </p:attrNameLst>
                                      </p:cBhvr>
                                      <p:tavLst>
                                        <p:tav tm="0">
                                          <p:val>
                                            <p:strVal val="#ppt_x"/>
                                          </p:val>
                                        </p:tav>
                                        <p:tav tm="100000">
                                          <p:val>
                                            <p:strVal val="#ppt_x"/>
                                          </p:val>
                                        </p:tav>
                                      </p:tavLst>
                                    </p:anim>
                                    <p:anim calcmode="lin" valueType="num">
                                      <p:cBhvr additive="base">
                                        <p:cTn id="24" dur="500" fill="hold"/>
                                        <p:tgtEl>
                                          <p:spTgt spid="97285"/>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1" presetClass="entr" presetSubtype="0" fill="hold" nodeType="afterEffect">
                                  <p:stCondLst>
                                    <p:cond delay="0"/>
                                  </p:stCondLst>
                                  <p:childTnLst>
                                    <p:set>
                                      <p:cBhvr>
                                        <p:cTn id="27" dur="1" fill="hold">
                                          <p:stCondLst>
                                            <p:cond delay="0"/>
                                          </p:stCondLst>
                                        </p:cTn>
                                        <p:tgtEl>
                                          <p:spTgt spid="97287"/>
                                        </p:tgtEl>
                                        <p:attrNameLst>
                                          <p:attrName>style.visibility</p:attrName>
                                        </p:attrNameLst>
                                      </p:cBhvr>
                                      <p:to>
                                        <p:strVal val="visible"/>
                                      </p:to>
                                    </p:set>
                                  </p:childTnLst>
                                </p:cTn>
                              </p:par>
                            </p:childTnLst>
                          </p:cTn>
                        </p:par>
                        <p:par>
                          <p:cTn id="28" fill="hold">
                            <p:stCondLst>
                              <p:cond delay="4000"/>
                            </p:stCondLst>
                            <p:childTnLst>
                              <p:par>
                                <p:cTn id="29" presetID="1" presetClass="entr" presetSubtype="0" fill="hold" nodeType="afterEffect">
                                  <p:stCondLst>
                                    <p:cond delay="0"/>
                                  </p:stCondLst>
                                  <p:childTnLst>
                                    <p:set>
                                      <p:cBhvr>
                                        <p:cTn id="30" dur="1" fill="hold">
                                          <p:stCondLst>
                                            <p:cond delay="0"/>
                                          </p:stCondLst>
                                        </p:cTn>
                                        <p:tgtEl>
                                          <p:spTgt spid="97290"/>
                                        </p:tgtEl>
                                        <p:attrNameLst>
                                          <p:attrName>style.visibility</p:attrName>
                                        </p:attrNameLst>
                                      </p:cBhvr>
                                      <p:to>
                                        <p:strVal val="visible"/>
                                      </p:to>
                                    </p:set>
                                  </p:childTnLst>
                                </p:cTn>
                              </p:par>
                            </p:childTnLst>
                          </p:cTn>
                        </p:par>
                        <p:par>
                          <p:cTn id="31" fill="hold">
                            <p:stCondLst>
                              <p:cond delay="4000"/>
                            </p:stCondLst>
                            <p:childTnLst>
                              <p:par>
                                <p:cTn id="32" presetID="3" presetClass="entr" presetSubtype="10" fill="hold" nodeType="afterEffect">
                                  <p:stCondLst>
                                    <p:cond delay="0"/>
                                  </p:stCondLst>
                                  <p:childTnLst>
                                    <p:set>
                                      <p:cBhvr>
                                        <p:cTn id="33" dur="1" fill="hold">
                                          <p:stCondLst>
                                            <p:cond delay="0"/>
                                          </p:stCondLst>
                                        </p:cTn>
                                        <p:tgtEl>
                                          <p:spTgt spid="97291"/>
                                        </p:tgtEl>
                                        <p:attrNameLst>
                                          <p:attrName>style.visibility</p:attrName>
                                        </p:attrNameLst>
                                      </p:cBhvr>
                                      <p:to>
                                        <p:strVal val="visible"/>
                                      </p:to>
                                    </p:set>
                                    <p:animEffect transition="in" filter="blinds(horizontal)">
                                      <p:cBhvr>
                                        <p:cTn id="34" dur="500"/>
                                        <p:tgtEl>
                                          <p:spTgt spid="97291"/>
                                        </p:tgtEl>
                                      </p:cBhvr>
                                    </p:animEffect>
                                  </p:childTnLst>
                                </p:cTn>
                              </p:par>
                            </p:childTnLst>
                          </p:cTn>
                        </p:par>
                        <p:par>
                          <p:cTn id="35" fill="hold">
                            <p:stCondLst>
                              <p:cond delay="4500"/>
                            </p:stCondLst>
                            <p:childTnLst>
                              <p:par>
                                <p:cTn id="36" presetID="5" presetClass="entr" presetSubtype="10" fill="hold" nodeType="afterEffect">
                                  <p:stCondLst>
                                    <p:cond delay="0"/>
                                  </p:stCondLst>
                                  <p:childTnLst>
                                    <p:set>
                                      <p:cBhvr>
                                        <p:cTn id="37" dur="1" fill="hold">
                                          <p:stCondLst>
                                            <p:cond delay="0"/>
                                          </p:stCondLst>
                                        </p:cTn>
                                        <p:tgtEl>
                                          <p:spTgt spid="97292"/>
                                        </p:tgtEl>
                                        <p:attrNameLst>
                                          <p:attrName>style.visibility</p:attrName>
                                        </p:attrNameLst>
                                      </p:cBhvr>
                                      <p:to>
                                        <p:strVal val="visible"/>
                                      </p:to>
                                    </p:set>
                                    <p:animEffect transition="in" filter="checkerboard(across)">
                                      <p:cBhvr>
                                        <p:cTn id="38" dur="500"/>
                                        <p:tgtEl>
                                          <p:spTgt spid="97292"/>
                                        </p:tgtEl>
                                      </p:cBhvr>
                                    </p:animEffect>
                                  </p:childTnLst>
                                </p:cTn>
                              </p:par>
                            </p:childTnLst>
                          </p:cTn>
                        </p:par>
                        <p:par>
                          <p:cTn id="39" fill="hold">
                            <p:stCondLst>
                              <p:cond delay="5000"/>
                            </p:stCondLst>
                            <p:childTnLst>
                              <p:par>
                                <p:cTn id="40" presetID="2" presetClass="entr" presetSubtype="4" fill="hold" nodeType="afterEffect">
                                  <p:stCondLst>
                                    <p:cond delay="0"/>
                                  </p:stCondLst>
                                  <p:childTnLst>
                                    <p:set>
                                      <p:cBhvr>
                                        <p:cTn id="41" dur="1" fill="hold">
                                          <p:stCondLst>
                                            <p:cond delay="0"/>
                                          </p:stCondLst>
                                        </p:cTn>
                                        <p:tgtEl>
                                          <p:spTgt spid="97293"/>
                                        </p:tgtEl>
                                        <p:attrNameLst>
                                          <p:attrName>style.visibility</p:attrName>
                                        </p:attrNameLst>
                                      </p:cBhvr>
                                      <p:to>
                                        <p:strVal val="visible"/>
                                      </p:to>
                                    </p:set>
                                    <p:anim calcmode="lin" valueType="num">
                                      <p:cBhvr additive="base">
                                        <p:cTn id="42" dur="500" fill="hold"/>
                                        <p:tgtEl>
                                          <p:spTgt spid="97293"/>
                                        </p:tgtEl>
                                        <p:attrNameLst>
                                          <p:attrName>ppt_x</p:attrName>
                                        </p:attrNameLst>
                                      </p:cBhvr>
                                      <p:tavLst>
                                        <p:tav tm="0">
                                          <p:val>
                                            <p:strVal val="#ppt_x"/>
                                          </p:val>
                                        </p:tav>
                                        <p:tav tm="100000">
                                          <p:val>
                                            <p:strVal val="#ppt_x"/>
                                          </p:val>
                                        </p:tav>
                                      </p:tavLst>
                                    </p:anim>
                                    <p:anim calcmode="lin" valueType="num">
                                      <p:cBhvr additive="base">
                                        <p:cTn id="43" dur="500" fill="hold"/>
                                        <p:tgtEl>
                                          <p:spTgt spid="97293"/>
                                        </p:tgtEl>
                                        <p:attrNameLst>
                                          <p:attrName>ppt_y</p:attrName>
                                        </p:attrNameLst>
                                      </p:cBhvr>
                                      <p:tavLst>
                                        <p:tav tm="0">
                                          <p:val>
                                            <p:strVal val="1+#ppt_h/2"/>
                                          </p:val>
                                        </p:tav>
                                        <p:tav tm="100000">
                                          <p:val>
                                            <p:strVal val="#ppt_y"/>
                                          </p:val>
                                        </p:tav>
                                      </p:tavLst>
                                    </p:anim>
                                  </p:childTnLst>
                                </p:cTn>
                              </p:par>
                            </p:childTnLst>
                          </p:cTn>
                        </p:par>
                        <p:par>
                          <p:cTn id="44" fill="hold">
                            <p:stCondLst>
                              <p:cond delay="5500"/>
                            </p:stCondLst>
                            <p:childTnLst>
                              <p:par>
                                <p:cTn id="45" presetID="4" presetClass="entr" presetSubtype="16" fill="hold" nodeType="afterEffect">
                                  <p:stCondLst>
                                    <p:cond delay="0"/>
                                  </p:stCondLst>
                                  <p:childTnLst>
                                    <p:set>
                                      <p:cBhvr>
                                        <p:cTn id="46" dur="1" fill="hold">
                                          <p:stCondLst>
                                            <p:cond delay="0"/>
                                          </p:stCondLst>
                                        </p:cTn>
                                        <p:tgtEl>
                                          <p:spTgt spid="97294"/>
                                        </p:tgtEl>
                                        <p:attrNameLst>
                                          <p:attrName>style.visibility</p:attrName>
                                        </p:attrNameLst>
                                      </p:cBhvr>
                                      <p:to>
                                        <p:strVal val="visible"/>
                                      </p:to>
                                    </p:set>
                                    <p:animEffect transition="in" filter="box(in)">
                                      <p:cBhvr>
                                        <p:cTn id="47" dur="500"/>
                                        <p:tgtEl>
                                          <p:spTgt spid="97294"/>
                                        </p:tgtEl>
                                      </p:cBhvr>
                                    </p:animEffect>
                                  </p:childTnLst>
                                </p:cTn>
                              </p:par>
                            </p:childTnLst>
                          </p:cTn>
                        </p:par>
                        <p:par>
                          <p:cTn id="48" fill="hold">
                            <p:stCondLst>
                              <p:cond delay="6000"/>
                            </p:stCondLst>
                            <p:childTnLst>
                              <p:par>
                                <p:cTn id="49" presetID="1" presetClass="mediacall" presetSubtype="0" fill="hold" nodeType="afterEffect">
                                  <p:stCondLst>
                                    <p:cond delay="0"/>
                                  </p:stCondLst>
                                  <p:childTnLst>
                                    <p:cmd type="call" cmd="playFrom(0.0)">
                                      <p:cBhvr>
                                        <p:cTn id="50" dur="972" fill="hold"/>
                                        <p:tgtEl>
                                          <p:spTgt spid="9729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51" fill="hold" display="0">
                  <p:stCondLst>
                    <p:cond delay="indefinite"/>
                  </p:stCondLst>
                  <p:endCondLst>
                    <p:cond evt="onNext" delay="0">
                      <p:tgtEl>
                        <p:sldTgt/>
                      </p:tgtEl>
                    </p:cond>
                    <p:cond evt="onPrev" delay="0">
                      <p:tgtEl>
                        <p:sldTgt/>
                      </p:tgtEl>
                    </p:cond>
                    <p:cond evt="onStopAudio" delay="0">
                      <p:tgtEl>
                        <p:sldTgt/>
                      </p:tgtEl>
                    </p:cond>
                  </p:endCondLst>
                </p:cTn>
                <p:tgtEl>
                  <p:spTgt spid="97295"/>
                </p:tgtEl>
              </p:cMediaNode>
            </p:audio>
          </p:childTnLst>
        </p:cTn>
      </p:par>
    </p:tnLst>
    <p:bldLst>
      <p:bldP spid="972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7" name="Picture 9" descr="skychart 20041119 at 2000 per H-A"/>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143000" y="152400"/>
            <a:ext cx="6858000" cy="6705600"/>
          </a:xfrm>
          <a:prstGeom prst="rect">
            <a:avLst/>
          </a:prstGeom>
          <a:noFill/>
          <a:ln w="9525">
            <a:solidFill>
              <a:schemeClr val="bg2"/>
            </a:solidFill>
            <a:miter lim="800000"/>
            <a:headEnd/>
            <a:tailEnd/>
          </a:ln>
        </p:spPr>
      </p:pic>
      <p:sp>
        <p:nvSpPr>
          <p:cNvPr id="27658" name="Text Box 10"/>
          <p:cNvSpPr txBox="1">
            <a:spLocks noChangeArrowheads="1"/>
          </p:cNvSpPr>
          <p:nvPr/>
        </p:nvSpPr>
        <p:spPr bwMode="auto">
          <a:xfrm>
            <a:off x="0" y="0"/>
            <a:ext cx="2590800" cy="1555750"/>
          </a:xfrm>
          <a:prstGeom prst="rect">
            <a:avLst/>
          </a:prstGeom>
          <a:solidFill>
            <a:schemeClr val="bg2"/>
          </a:solidFill>
          <a:ln w="12700">
            <a:noFill/>
            <a:miter lim="800000"/>
            <a:headEnd type="none" w="sm" len="sm"/>
            <a:tailEnd type="none" w="sm" len="sm"/>
          </a:ln>
          <a:effectLst/>
        </p:spPr>
        <p:txBody>
          <a:bodyPr>
            <a:spAutoFit/>
          </a:bodyPr>
          <a:lstStyle/>
          <a:p>
            <a:pPr>
              <a:spcBef>
                <a:spcPct val="50000"/>
              </a:spcBef>
            </a:pPr>
            <a:r>
              <a:rPr lang="en-US" sz="4800" i="1">
                <a:solidFill>
                  <a:schemeClr val="hlink"/>
                </a:solidFill>
                <a:latin typeface="Book Antiqua" pitchFamily="18" charset="0"/>
              </a:rPr>
              <a:t>Tonight’s Sky</a:t>
            </a:r>
            <a:endParaRPr lang="en-US" sz="2800" i="1">
              <a:solidFill>
                <a:schemeClr val="hlink"/>
              </a:solidFill>
              <a:latin typeface="Book Antiqua" pitchFamily="18" charset="0"/>
            </a:endParaRPr>
          </a:p>
        </p:txBody>
      </p:sp>
      <p:sp>
        <p:nvSpPr>
          <p:cNvPr id="27659" name="Rectangle 11"/>
          <p:cNvSpPr>
            <a:spLocks noChangeArrowheads="1"/>
          </p:cNvSpPr>
          <p:nvPr/>
        </p:nvSpPr>
        <p:spPr bwMode="auto">
          <a:xfrm>
            <a:off x="6030913" y="0"/>
            <a:ext cx="3113087" cy="823913"/>
          </a:xfrm>
          <a:prstGeom prst="rect">
            <a:avLst/>
          </a:prstGeom>
          <a:solidFill>
            <a:schemeClr val="bg2"/>
          </a:solidFill>
          <a:ln w="12700">
            <a:noFill/>
            <a:miter lim="800000"/>
            <a:headEnd type="none" w="sm" len="sm"/>
            <a:tailEnd type="none" w="sm" len="sm"/>
          </a:ln>
          <a:effectLst/>
        </p:spPr>
        <p:txBody>
          <a:bodyPr wrap="none">
            <a:spAutoFit/>
          </a:bodyPr>
          <a:lstStyle/>
          <a:p>
            <a:r>
              <a:rPr lang="en-US" sz="4800" i="1">
                <a:solidFill>
                  <a:schemeClr val="hlink"/>
                </a:solidFill>
                <a:latin typeface="Book Antiqua" pitchFamily="18" charset="0"/>
              </a:rPr>
              <a:t>at 8:00 p.m.</a:t>
            </a:r>
          </a:p>
        </p:txBody>
      </p:sp>
      <p:sp>
        <p:nvSpPr>
          <p:cNvPr id="27660" name="Text Box 12"/>
          <p:cNvSpPr txBox="1">
            <a:spLocks noChangeArrowheads="1"/>
          </p:cNvSpPr>
          <p:nvPr/>
        </p:nvSpPr>
        <p:spPr bwMode="auto">
          <a:xfrm>
            <a:off x="1066800" y="6338888"/>
            <a:ext cx="7162800" cy="5191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a:solidFill>
                  <a:srgbClr val="FC3A26"/>
                </a:solidFill>
                <a:latin typeface="Arial" charset="0"/>
              </a:rPr>
              <a:t>Courtesy, Heavens-Above</a:t>
            </a:r>
            <a:r>
              <a:rPr lang="en-US" sz="2800" i="1">
                <a:solidFill>
                  <a:srgbClr val="FC3A26"/>
                </a:solidFill>
                <a:latin typeface="Arial" charset="0"/>
              </a:rPr>
              <a:t> </a:t>
            </a:r>
            <a:r>
              <a:rPr lang="en-US" sz="2000">
                <a:solidFill>
                  <a:srgbClr val="FC3A26"/>
                </a:solidFill>
                <a:latin typeface="Arial" charset="0"/>
              </a:rPr>
              <a:t>(www.heavens-above.com)</a:t>
            </a:r>
          </a:p>
        </p:txBody>
      </p:sp>
      <p:sp>
        <p:nvSpPr>
          <p:cNvPr id="27661" name="Text Box 13"/>
          <p:cNvSpPr txBox="1">
            <a:spLocks noChangeArrowheads="1"/>
          </p:cNvSpPr>
          <p:nvPr/>
        </p:nvSpPr>
        <p:spPr bwMode="auto">
          <a:xfrm>
            <a:off x="533400" y="5943600"/>
            <a:ext cx="25146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b="1">
                <a:solidFill>
                  <a:srgbClr val="99CC00"/>
                </a:solidFill>
                <a:effectLst>
                  <a:outerShdw blurRad="38100" dist="38100" dir="2700000" algn="tl">
                    <a:srgbClr val="000000"/>
                  </a:outerShdw>
                </a:effectLst>
                <a:latin typeface="Book Antiqua" pitchFamily="18" charset="0"/>
              </a:rPr>
              <a:t>The unaided eye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mph" presetSubtype="0" fill="remove" nodeType="withEffect">
                                  <p:stCondLst>
                                    <p:cond delay="0"/>
                                  </p:stCondLst>
                                  <p:childTnLst>
                                    <p:anim calcmode="discrete" valueType="str">
                                      <p:cBhvr override="childStyle">
                                        <p:cTn id="6" dur="2000" fill="hold"/>
                                        <p:tgtEl>
                                          <p:spTgt spid="27661">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7" fill="hold">
                            <p:stCondLst>
                              <p:cond delay="2000"/>
                            </p:stCondLst>
                            <p:childTnLst>
                              <p:par>
                                <p:cTn id="8" presetID="10" presetClass="emph" presetSubtype="0" repeatCount="3000" fill="remove" nodeType="afterEffect">
                                  <p:stCondLst>
                                    <p:cond delay="0"/>
                                  </p:stCondLst>
                                  <p:childTnLst>
                                    <p:anim calcmode="discrete" valueType="str">
                                      <p:cBhvr override="childStyle">
                                        <p:cTn id="9" dur="2000" fill="hold"/>
                                        <p:tgtEl>
                                          <p:spTgt spid="27661">
                                            <p:txEl>
                                              <p:pRg st="0" end="0"/>
                                            </p:txEl>
                                          </p:spTgt>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10" fill="hold">
                            <p:stCondLst>
                              <p:cond delay="8000"/>
                            </p:stCondLst>
                            <p:childTnLst>
                              <p:par>
                                <p:cTn id="11" presetID="6" presetClass="emph" presetSubtype="0" fill="hold" grpId="0" nodeType="afterEffect">
                                  <p:stCondLst>
                                    <p:cond delay="0"/>
                                  </p:stCondLst>
                                  <p:childTnLst>
                                    <p:animScale>
                                      <p:cBhvr>
                                        <p:cTn id="12" dur="2000" fill="hold"/>
                                        <p:tgtEl>
                                          <p:spTgt spid="27661">
                                            <p:txEl>
                                              <p:pRg st="0" end="0"/>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61"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Binoculars</a:t>
            </a:r>
          </a:p>
        </p:txBody>
      </p:sp>
      <p:sp>
        <p:nvSpPr>
          <p:cNvPr id="56323" name="Rectangle 3"/>
          <p:cNvSpPr>
            <a:spLocks noGrp="1" noChangeArrowheads="1"/>
          </p:cNvSpPr>
          <p:nvPr>
            <p:ph type="body" sz="half" idx="1"/>
          </p:nvPr>
        </p:nvSpPr>
        <p:spPr>
          <a:xfrm>
            <a:off x="457200" y="1600200"/>
            <a:ext cx="8382000" cy="2743200"/>
          </a:xfrm>
        </p:spPr>
        <p:txBody>
          <a:bodyPr/>
          <a:lstStyle/>
          <a:p>
            <a:r>
              <a:rPr lang="en-US" sz="2800"/>
              <a:t>A great way to see the stars . . .</a:t>
            </a:r>
          </a:p>
          <a:p>
            <a:r>
              <a:rPr lang="en-US" sz="2800"/>
              <a:t>And learn the constellations</a:t>
            </a:r>
          </a:p>
          <a:p>
            <a:pPr>
              <a:buFont typeface="Wingdings" pitchFamily="2" charset="2"/>
              <a:buNone/>
            </a:pPr>
            <a:endParaRPr lang="en-US" sz="2800"/>
          </a:p>
          <a:p>
            <a:r>
              <a:rPr lang="en-US" sz="2800"/>
              <a:t>“A cheap pair of binoculars is better than a cheap telescope any day!”</a:t>
            </a:r>
          </a:p>
          <a:p>
            <a:endParaRPr lang="en-US" sz="2800"/>
          </a:p>
          <a:p>
            <a:endParaRPr lang="en-US" sz="2800"/>
          </a:p>
        </p:txBody>
      </p:sp>
      <p:pic>
        <p:nvPicPr>
          <p:cNvPr id="56328" name="Picture 8"/>
          <p:cNvPicPr>
            <a:picLocks noChangeAspect="1" noChangeArrowheads="1"/>
          </p:cNvPicPr>
          <p:nvPr>
            <p:ph sz="quarter" idx="3"/>
          </p:nvPr>
        </p:nvPicPr>
        <p:blipFill>
          <a:blip r:embed="rId2">
            <a:clrChange>
              <a:clrFrom>
                <a:srgbClr val="FFFFF7"/>
              </a:clrFrom>
              <a:clrTo>
                <a:srgbClr val="FFFFF7">
                  <a:alpha val="0"/>
                </a:srgbClr>
              </a:clrTo>
            </a:clrChange>
          </a:blip>
          <a:srcRect/>
          <a:stretch>
            <a:fillRect/>
          </a:stretch>
        </p:blipFill>
        <p:spPr>
          <a:xfrm>
            <a:off x="6553200" y="4038600"/>
            <a:ext cx="2058988" cy="2570163"/>
          </a:xfrm>
          <a:noFill/>
          <a:ln/>
        </p:spPr>
      </p:pic>
      <p:pic>
        <p:nvPicPr>
          <p:cNvPr id="56331" name="Picture 11"/>
          <p:cNvPicPr>
            <a:picLocks noChangeAspect="1" noChangeArrowheads="1"/>
          </p:cNvPicPr>
          <p:nvPr>
            <p:ph sz="quarter" idx="2"/>
          </p:nvPr>
        </p:nvPicPr>
        <p:blipFill>
          <a:blip r:embed="rId3">
            <a:clrChange>
              <a:clrFrom>
                <a:srgbClr val="FFFFFF"/>
              </a:clrFrom>
              <a:clrTo>
                <a:srgbClr val="FFFFFF">
                  <a:alpha val="0"/>
                </a:srgbClr>
              </a:clrTo>
            </a:clrChange>
          </a:blip>
          <a:srcRect/>
          <a:stretch>
            <a:fillRect/>
          </a:stretch>
        </p:blipFill>
        <p:spPr>
          <a:xfrm>
            <a:off x="457200" y="4246563"/>
            <a:ext cx="2971800" cy="2354262"/>
          </a:xfrm>
          <a:noFill/>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6322"/>
                                        </p:tgtEl>
                                        <p:attrNameLst>
                                          <p:attrName>style.visibility</p:attrName>
                                        </p:attrNameLst>
                                      </p:cBhvr>
                                      <p:to>
                                        <p:strVal val="visible"/>
                                      </p:to>
                                    </p:set>
                                    <p:animEffect transition="in" filter="checkerboard(across)">
                                      <p:cBhvr>
                                        <p:cTn id="7" dur="500"/>
                                        <p:tgtEl>
                                          <p:spTgt spid="56322"/>
                                        </p:tgtEl>
                                      </p:cBhvr>
                                    </p:animEffect>
                                  </p:childTnLst>
                                </p:cTn>
                              </p:par>
                              <p:par>
                                <p:cTn id="8" presetID="5" presetClass="entr" presetSubtype="10" fill="hold" nodeType="withEffect">
                                  <p:stCondLst>
                                    <p:cond delay="0"/>
                                  </p:stCondLst>
                                  <p:childTnLst>
                                    <p:set>
                                      <p:cBhvr>
                                        <p:cTn id="9" dur="1" fill="hold">
                                          <p:stCondLst>
                                            <p:cond delay="0"/>
                                          </p:stCondLst>
                                        </p:cTn>
                                        <p:tgtEl>
                                          <p:spTgt spid="56331"/>
                                        </p:tgtEl>
                                        <p:attrNameLst>
                                          <p:attrName>style.visibility</p:attrName>
                                        </p:attrNameLst>
                                      </p:cBhvr>
                                      <p:to>
                                        <p:strVal val="visible"/>
                                      </p:to>
                                    </p:set>
                                    <p:animEffect transition="in" filter="checkerboard(across)">
                                      <p:cBhvr>
                                        <p:cTn id="10" dur="500"/>
                                        <p:tgtEl>
                                          <p:spTgt spid="56331"/>
                                        </p:tgtEl>
                                      </p:cBhvr>
                                    </p:animEffect>
                                  </p:childTnLst>
                                </p:cTn>
                              </p:par>
                              <p:par>
                                <p:cTn id="11" presetID="5" presetClass="entr" presetSubtype="10" fill="hold" nodeType="withEffect">
                                  <p:stCondLst>
                                    <p:cond delay="0"/>
                                  </p:stCondLst>
                                  <p:childTnLst>
                                    <p:set>
                                      <p:cBhvr>
                                        <p:cTn id="12" dur="1" fill="hold">
                                          <p:stCondLst>
                                            <p:cond delay="0"/>
                                          </p:stCondLst>
                                        </p:cTn>
                                        <p:tgtEl>
                                          <p:spTgt spid="56328"/>
                                        </p:tgtEl>
                                        <p:attrNameLst>
                                          <p:attrName>style.visibility</p:attrName>
                                        </p:attrNameLst>
                                      </p:cBhvr>
                                      <p:to>
                                        <p:strVal val="visible"/>
                                      </p:to>
                                    </p:set>
                                    <p:animEffect transition="in" filter="checkerboard(across)">
                                      <p:cBhvr>
                                        <p:cTn id="13" dur="500"/>
                                        <p:tgtEl>
                                          <p:spTgt spid="56328"/>
                                        </p:tgtEl>
                                      </p:cBhvr>
                                    </p:animEffect>
                                  </p:childTnLst>
                                </p:cTn>
                              </p:par>
                            </p:childTnLst>
                          </p:cTn>
                        </p:par>
                        <p:par>
                          <p:cTn id="14" fill="hold">
                            <p:stCondLst>
                              <p:cond delay="500"/>
                            </p:stCondLst>
                            <p:childTnLst>
                              <p:par>
                                <p:cTn id="15" presetID="8" presetClass="entr" presetSubtype="16" fill="hold" grpId="0" nodeType="afterEffect">
                                  <p:stCondLst>
                                    <p:cond delay="0"/>
                                  </p:stCondLst>
                                  <p:childTnLst>
                                    <p:set>
                                      <p:cBhvr>
                                        <p:cTn id="16" dur="1" fill="hold">
                                          <p:stCondLst>
                                            <p:cond delay="0"/>
                                          </p:stCondLst>
                                        </p:cTn>
                                        <p:tgtEl>
                                          <p:spTgt spid="56323">
                                            <p:txEl>
                                              <p:pRg st="0" end="0"/>
                                            </p:txEl>
                                          </p:spTgt>
                                        </p:tgtEl>
                                        <p:attrNameLst>
                                          <p:attrName>style.visibility</p:attrName>
                                        </p:attrNameLst>
                                      </p:cBhvr>
                                      <p:to>
                                        <p:strVal val="visible"/>
                                      </p:to>
                                    </p:set>
                                    <p:animEffect transition="in" filter="diamond(in)">
                                      <p:cBhvr>
                                        <p:cTn id="17" dur="2000"/>
                                        <p:tgtEl>
                                          <p:spTgt spid="56323">
                                            <p:txEl>
                                              <p:pRg st="0" end="0"/>
                                            </p:txEl>
                                          </p:spTgt>
                                        </p:tgtEl>
                                      </p:cBhvr>
                                    </p:animEffect>
                                  </p:childTnLst>
                                </p:cTn>
                              </p:par>
                            </p:childTnLst>
                          </p:cTn>
                        </p:par>
                        <p:par>
                          <p:cTn id="18" fill="hold">
                            <p:stCondLst>
                              <p:cond delay="2500"/>
                            </p:stCondLst>
                            <p:childTnLst>
                              <p:par>
                                <p:cTn id="19" presetID="8" presetClass="entr" presetSubtype="16" fill="hold" grpId="0" nodeType="afterEffect">
                                  <p:stCondLst>
                                    <p:cond delay="0"/>
                                  </p:stCondLst>
                                  <p:childTnLst>
                                    <p:set>
                                      <p:cBhvr>
                                        <p:cTn id="20" dur="1" fill="hold">
                                          <p:stCondLst>
                                            <p:cond delay="0"/>
                                          </p:stCondLst>
                                        </p:cTn>
                                        <p:tgtEl>
                                          <p:spTgt spid="56323">
                                            <p:txEl>
                                              <p:pRg st="1" end="1"/>
                                            </p:txEl>
                                          </p:spTgt>
                                        </p:tgtEl>
                                        <p:attrNameLst>
                                          <p:attrName>style.visibility</p:attrName>
                                        </p:attrNameLst>
                                      </p:cBhvr>
                                      <p:to>
                                        <p:strVal val="visible"/>
                                      </p:to>
                                    </p:set>
                                    <p:animEffect transition="in" filter="diamond(in)">
                                      <p:cBhvr>
                                        <p:cTn id="21" dur="2000"/>
                                        <p:tgtEl>
                                          <p:spTgt spid="56323">
                                            <p:txEl>
                                              <p:pRg st="1" end="1"/>
                                            </p:txEl>
                                          </p:spTgt>
                                        </p:tgtEl>
                                      </p:cBhvr>
                                    </p:animEffect>
                                  </p:childTnLst>
                                </p:cTn>
                              </p:par>
                            </p:childTnLst>
                          </p:cTn>
                        </p:par>
                        <p:par>
                          <p:cTn id="22" fill="hold">
                            <p:stCondLst>
                              <p:cond delay="4500"/>
                            </p:stCondLst>
                            <p:childTnLst>
                              <p:par>
                                <p:cTn id="23" presetID="8" presetClass="entr" presetSubtype="16" fill="hold" grpId="0" nodeType="afterEffect">
                                  <p:stCondLst>
                                    <p:cond delay="0"/>
                                  </p:stCondLst>
                                  <p:childTnLst>
                                    <p:set>
                                      <p:cBhvr>
                                        <p:cTn id="24" dur="1" fill="hold">
                                          <p:stCondLst>
                                            <p:cond delay="0"/>
                                          </p:stCondLst>
                                        </p:cTn>
                                        <p:tgtEl>
                                          <p:spTgt spid="56323">
                                            <p:txEl>
                                              <p:pRg st="3" end="3"/>
                                            </p:txEl>
                                          </p:spTgt>
                                        </p:tgtEl>
                                        <p:attrNameLst>
                                          <p:attrName>style.visibility</p:attrName>
                                        </p:attrNameLst>
                                      </p:cBhvr>
                                      <p:to>
                                        <p:strVal val="visible"/>
                                      </p:to>
                                    </p:set>
                                    <p:animEffect transition="in" filter="diamond(in)">
                                      <p:cBhvr>
                                        <p:cTn id="25" dur="2000"/>
                                        <p:tgtEl>
                                          <p:spTgt spid="563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p:bldP spid="5632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Telescope</a:t>
            </a:r>
          </a:p>
        </p:txBody>
      </p:sp>
      <p:sp>
        <p:nvSpPr>
          <p:cNvPr id="30723" name="Rectangle 3"/>
          <p:cNvSpPr>
            <a:spLocks noGrp="1" noChangeArrowheads="1"/>
          </p:cNvSpPr>
          <p:nvPr>
            <p:ph type="body" idx="1"/>
          </p:nvPr>
        </p:nvSpPr>
        <p:spPr>
          <a:xfrm>
            <a:off x="457200" y="1600200"/>
            <a:ext cx="8229600" cy="1066800"/>
          </a:xfrm>
          <a:noFill/>
        </p:spPr>
        <p:txBody>
          <a:bodyPr>
            <a:spAutoFit/>
          </a:bodyPr>
          <a:lstStyle/>
          <a:p>
            <a:pPr>
              <a:buFont typeface="Wingdings" pitchFamily="2" charset="2"/>
              <a:buNone/>
            </a:pPr>
            <a:r>
              <a:rPr lang="en-US" i="1"/>
              <a:t>  Telescope ads and department store scopes hype</a:t>
            </a:r>
          </a:p>
        </p:txBody>
      </p:sp>
      <p:sp>
        <p:nvSpPr>
          <p:cNvPr id="30724" name="Text Box 4"/>
          <p:cNvSpPr txBox="1">
            <a:spLocks noChangeArrowheads="1"/>
          </p:cNvSpPr>
          <p:nvPr/>
        </p:nvSpPr>
        <p:spPr bwMode="auto">
          <a:xfrm>
            <a:off x="4038600" y="2057400"/>
            <a:ext cx="2541588" cy="579438"/>
          </a:xfrm>
          <a:prstGeom prst="rect">
            <a:avLst/>
          </a:prstGeom>
          <a:noFill/>
          <a:ln w="12700">
            <a:noFill/>
            <a:miter lim="800000"/>
            <a:headEnd type="none" w="sm" len="sm"/>
            <a:tailEnd type="none" w="sm" len="sm"/>
          </a:ln>
          <a:effectLst/>
        </p:spPr>
        <p:txBody>
          <a:bodyPr wrap="none">
            <a:spAutoFit/>
          </a:bodyPr>
          <a:lstStyle/>
          <a:p>
            <a:pPr eaLnBrk="1" hangingPunct="1">
              <a:spcBef>
                <a:spcPct val="20000"/>
              </a:spcBef>
              <a:buClr>
                <a:schemeClr val="hlink"/>
              </a:buClr>
              <a:buSzPct val="60000"/>
              <a:buFont typeface="Wingdings" pitchFamily="2" charset="2"/>
              <a:buNone/>
            </a:pPr>
            <a:r>
              <a:rPr lang="en-US" i="1">
                <a:effectLst>
                  <a:outerShdw blurRad="38100" dist="38100" dir="2700000" algn="tl">
                    <a:srgbClr val="000000"/>
                  </a:outerShdw>
                </a:effectLst>
              </a:rPr>
              <a:t>“</a:t>
            </a:r>
            <a:r>
              <a:rPr lang="en-US" i="1">
                <a:effectLst>
                  <a:outerShdw blurRad="38100" dist="38100" dir="2700000" algn="tl">
                    <a:srgbClr val="000000"/>
                  </a:outerShdw>
                </a:effectLst>
                <a:latin typeface="Monotype Corsiva" pitchFamily="66" charset="0"/>
              </a:rPr>
              <a:t>magnification</a:t>
            </a:r>
            <a:r>
              <a:rPr lang="en-US" i="1">
                <a:effectLst>
                  <a:outerShdw blurRad="38100" dist="38100" dir="2700000" algn="tl">
                    <a:srgbClr val="000000"/>
                  </a:outerShdw>
                </a:effectLst>
              </a:rPr>
              <a:t>”</a:t>
            </a:r>
            <a:endParaRPr lang="en-US"/>
          </a:p>
        </p:txBody>
      </p:sp>
      <p:sp>
        <p:nvSpPr>
          <p:cNvPr id="30725" name="Text Box 5"/>
          <p:cNvSpPr txBox="1">
            <a:spLocks noChangeArrowheads="1"/>
          </p:cNvSpPr>
          <p:nvPr/>
        </p:nvSpPr>
        <p:spPr bwMode="auto">
          <a:xfrm>
            <a:off x="762000" y="2895600"/>
            <a:ext cx="7848600" cy="1066800"/>
          </a:xfrm>
          <a:prstGeom prst="rect">
            <a:avLst/>
          </a:prstGeom>
          <a:noFill/>
          <a:ln w="12700">
            <a:noFill/>
            <a:miter lim="800000"/>
            <a:headEnd type="none" w="sm" len="sm"/>
            <a:tailEnd type="none" w="sm" len="sm"/>
          </a:ln>
          <a:effectLst/>
        </p:spPr>
        <p:txBody>
          <a:bodyPr>
            <a:spAutoFit/>
          </a:bodyPr>
          <a:lstStyle/>
          <a:p>
            <a:pPr>
              <a:spcBef>
                <a:spcPct val="50000"/>
              </a:spcBef>
            </a:pPr>
            <a:r>
              <a:rPr lang="en-US"/>
              <a:t>But the </a:t>
            </a:r>
            <a:r>
              <a:rPr lang="en-US">
                <a:solidFill>
                  <a:srgbClr val="FF7C80"/>
                </a:solidFill>
              </a:rPr>
              <a:t>most important feature</a:t>
            </a:r>
            <a:r>
              <a:rPr lang="en-US"/>
              <a:t> of a telescope is its </a:t>
            </a:r>
          </a:p>
        </p:txBody>
      </p:sp>
      <p:sp>
        <p:nvSpPr>
          <p:cNvPr id="30726" name="Text Box 6"/>
          <p:cNvSpPr txBox="1">
            <a:spLocks noChangeArrowheads="1"/>
          </p:cNvSpPr>
          <p:nvPr/>
        </p:nvSpPr>
        <p:spPr bwMode="auto">
          <a:xfrm>
            <a:off x="4419600" y="3429000"/>
            <a:ext cx="1746250"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a:latin typeface="Monotype Corsiva" pitchFamily="66" charset="0"/>
              </a:rPr>
              <a:t>“aperture”,</a:t>
            </a:r>
          </a:p>
        </p:txBody>
      </p:sp>
      <p:sp>
        <p:nvSpPr>
          <p:cNvPr id="30727" name="Text Box 7"/>
          <p:cNvSpPr txBox="1">
            <a:spLocks noChangeArrowheads="1"/>
          </p:cNvSpPr>
          <p:nvPr/>
        </p:nvSpPr>
        <p:spPr bwMode="auto">
          <a:xfrm>
            <a:off x="914400" y="4419600"/>
            <a:ext cx="73152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a:t>Or its “</a:t>
            </a:r>
            <a:r>
              <a:rPr lang="en-US" i="1">
                <a:solidFill>
                  <a:schemeClr val="hlink"/>
                </a:solidFill>
              </a:rPr>
              <a:t>light-gathering</a:t>
            </a:r>
            <a:r>
              <a:rPr lang="en-US"/>
              <a:t>” power.</a:t>
            </a:r>
          </a:p>
        </p:txBody>
      </p:sp>
      <p:sp>
        <p:nvSpPr>
          <p:cNvPr id="30728" name="Text Box 8"/>
          <p:cNvSpPr txBox="1">
            <a:spLocks noChangeArrowheads="1"/>
          </p:cNvSpPr>
          <p:nvPr/>
        </p:nvSpPr>
        <p:spPr bwMode="auto">
          <a:xfrm>
            <a:off x="457200" y="5334000"/>
            <a:ext cx="8382000" cy="946150"/>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chemeClr val="accent2"/>
                </a:solidFill>
                <a:latin typeface="Copperplate Gothic Bold" pitchFamily="34" charset="0"/>
              </a:rPr>
              <a:t>A 4.5-inch (114mm) scope gathers 250% </a:t>
            </a:r>
            <a:r>
              <a:rPr lang="en-US" sz="2800" i="1">
                <a:solidFill>
                  <a:schemeClr val="accent2"/>
                </a:solidFill>
                <a:latin typeface="Copperplate Gothic Bold" pitchFamily="34" charset="0"/>
              </a:rPr>
              <a:t>MORE</a:t>
            </a:r>
            <a:r>
              <a:rPr lang="en-US" sz="2800">
                <a:solidFill>
                  <a:schemeClr val="accent2"/>
                </a:solidFill>
                <a:latin typeface="Copperplate Gothic Bold" pitchFamily="34" charset="0"/>
              </a:rPr>
              <a:t> light than a 2.4-inch (60mm) scope.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1000"/>
                                  </p:stCondLst>
                                  <p:childTnLst>
                                    <p:animScale>
                                      <p:cBhvr>
                                        <p:cTn id="6" dur="2000" fill="hold"/>
                                        <p:tgtEl>
                                          <p:spTgt spid="30724"/>
                                        </p:tgtEl>
                                      </p:cBhvr>
                                      <p:by x="150000" y="150000"/>
                                    </p:animScale>
                                  </p:childTnLst>
                                </p:cTn>
                              </p:par>
                            </p:childTnLst>
                          </p:cTn>
                        </p:par>
                        <p:par>
                          <p:cTn id="7" fill="hold">
                            <p:stCondLst>
                              <p:cond delay="3000"/>
                            </p:stCondLst>
                            <p:childTnLst>
                              <p:par>
                                <p:cTn id="8" presetID="2" presetClass="entr" presetSubtype="4" fill="hold" grpId="0" nodeType="afterEffect">
                                  <p:stCondLst>
                                    <p:cond delay="0"/>
                                  </p:stCondLst>
                                  <p:childTnLst>
                                    <p:set>
                                      <p:cBhvr>
                                        <p:cTn id="9" dur="1" fill="hold">
                                          <p:stCondLst>
                                            <p:cond delay="0"/>
                                          </p:stCondLst>
                                        </p:cTn>
                                        <p:tgtEl>
                                          <p:spTgt spid="30725"/>
                                        </p:tgtEl>
                                        <p:attrNameLst>
                                          <p:attrName>style.visibility</p:attrName>
                                        </p:attrNameLst>
                                      </p:cBhvr>
                                      <p:to>
                                        <p:strVal val="visible"/>
                                      </p:to>
                                    </p:set>
                                    <p:anim calcmode="lin" valueType="num">
                                      <p:cBhvr additive="base">
                                        <p:cTn id="10" dur="1000" fill="hold"/>
                                        <p:tgtEl>
                                          <p:spTgt spid="30725"/>
                                        </p:tgtEl>
                                        <p:attrNameLst>
                                          <p:attrName>ppt_x</p:attrName>
                                        </p:attrNameLst>
                                      </p:cBhvr>
                                      <p:tavLst>
                                        <p:tav tm="0">
                                          <p:val>
                                            <p:strVal val="#ppt_x"/>
                                          </p:val>
                                        </p:tav>
                                        <p:tav tm="100000">
                                          <p:val>
                                            <p:strVal val="#ppt_x"/>
                                          </p:val>
                                        </p:tav>
                                      </p:tavLst>
                                    </p:anim>
                                    <p:anim calcmode="lin" valueType="num">
                                      <p:cBhvr additive="base">
                                        <p:cTn id="11" dur="1000" fill="hold"/>
                                        <p:tgtEl>
                                          <p:spTgt spid="30725"/>
                                        </p:tgtEl>
                                        <p:attrNameLst>
                                          <p:attrName>ppt_y</p:attrName>
                                        </p:attrNameLst>
                                      </p:cBhvr>
                                      <p:tavLst>
                                        <p:tav tm="0">
                                          <p:val>
                                            <p:strVal val="1+#ppt_h/2"/>
                                          </p:val>
                                        </p:tav>
                                        <p:tav tm="100000">
                                          <p:val>
                                            <p:strVal val="#ppt_y"/>
                                          </p:val>
                                        </p:tav>
                                      </p:tavLst>
                                    </p:anim>
                                  </p:childTnLst>
                                </p:cTn>
                              </p:par>
                            </p:childTnLst>
                          </p:cTn>
                        </p:par>
                        <p:par>
                          <p:cTn id="12" fill="hold">
                            <p:stCondLst>
                              <p:cond delay="4000"/>
                            </p:stCondLst>
                            <p:childTnLst>
                              <p:par>
                                <p:cTn id="13" presetID="2" presetClass="entr" presetSubtype="4" fill="hold" grpId="2" nodeType="afterEffect">
                                  <p:stCondLst>
                                    <p:cond delay="0"/>
                                  </p:stCondLst>
                                  <p:childTnLst>
                                    <p:set>
                                      <p:cBhvr>
                                        <p:cTn id="14" dur="1" fill="hold">
                                          <p:stCondLst>
                                            <p:cond delay="0"/>
                                          </p:stCondLst>
                                        </p:cTn>
                                        <p:tgtEl>
                                          <p:spTgt spid="30726"/>
                                        </p:tgtEl>
                                        <p:attrNameLst>
                                          <p:attrName>style.visibility</p:attrName>
                                        </p:attrNameLst>
                                      </p:cBhvr>
                                      <p:to>
                                        <p:strVal val="visible"/>
                                      </p:to>
                                    </p:set>
                                    <p:anim calcmode="lin" valueType="num">
                                      <p:cBhvr additive="base">
                                        <p:cTn id="15" dur="500" fill="hold"/>
                                        <p:tgtEl>
                                          <p:spTgt spid="30726"/>
                                        </p:tgtEl>
                                        <p:attrNameLst>
                                          <p:attrName>ppt_x</p:attrName>
                                        </p:attrNameLst>
                                      </p:cBhvr>
                                      <p:tavLst>
                                        <p:tav tm="0">
                                          <p:val>
                                            <p:strVal val="#ppt_x"/>
                                          </p:val>
                                        </p:tav>
                                        <p:tav tm="100000">
                                          <p:val>
                                            <p:strVal val="#ppt_x"/>
                                          </p:val>
                                        </p:tav>
                                      </p:tavLst>
                                    </p:anim>
                                    <p:anim calcmode="lin" valueType="num">
                                      <p:cBhvr additive="base">
                                        <p:cTn id="16" dur="500" fill="hold"/>
                                        <p:tgtEl>
                                          <p:spTgt spid="30726"/>
                                        </p:tgtEl>
                                        <p:attrNameLst>
                                          <p:attrName>ppt_y</p:attrName>
                                        </p:attrNameLst>
                                      </p:cBhvr>
                                      <p:tavLst>
                                        <p:tav tm="0">
                                          <p:val>
                                            <p:strVal val="1+#ppt_h/2"/>
                                          </p:val>
                                        </p:tav>
                                        <p:tav tm="100000">
                                          <p:val>
                                            <p:strVal val="#ppt_y"/>
                                          </p:val>
                                        </p:tav>
                                      </p:tavLst>
                                    </p:anim>
                                  </p:childTnLst>
                                </p:cTn>
                              </p:par>
                            </p:childTnLst>
                          </p:cTn>
                        </p:par>
                        <p:par>
                          <p:cTn id="17" fill="hold">
                            <p:stCondLst>
                              <p:cond delay="4500"/>
                            </p:stCondLst>
                            <p:childTnLst>
                              <p:par>
                                <p:cTn id="18" presetID="6" presetClass="emph" presetSubtype="0" fill="hold" grpId="1" nodeType="afterEffect">
                                  <p:stCondLst>
                                    <p:cond delay="0"/>
                                  </p:stCondLst>
                                  <p:childTnLst>
                                    <p:animScale>
                                      <p:cBhvr>
                                        <p:cTn id="19" dur="2000" fill="hold"/>
                                        <p:tgtEl>
                                          <p:spTgt spid="30726"/>
                                        </p:tgtEl>
                                      </p:cBhvr>
                                      <p:by x="150000" y="150000"/>
                                    </p:animScale>
                                  </p:childTnLst>
                                </p:cTn>
                              </p:par>
                            </p:childTnLst>
                          </p:cTn>
                        </p:par>
                        <p:par>
                          <p:cTn id="20" fill="hold">
                            <p:stCondLst>
                              <p:cond delay="6500"/>
                            </p:stCondLst>
                            <p:childTnLst>
                              <p:par>
                                <p:cTn id="21" presetID="10" presetClass="emph" presetSubtype="0" repeatCount="indefinite" fill="hold" grpId="0" nodeType="afterEffect">
                                  <p:stCondLst>
                                    <p:cond delay="0"/>
                                  </p:stCondLst>
                                  <p:endCondLst>
                                    <p:cond evt="onNext" delay="0">
                                      <p:tgtEl>
                                        <p:sldTgt/>
                                      </p:tgtEl>
                                    </p:cond>
                                  </p:endCondLst>
                                  <p:childTnLst>
                                    <p:anim calcmode="discrete" valueType="str">
                                      <p:cBhvr override="childStyle">
                                        <p:cTn id="22" dur="500" fill="hold"/>
                                        <p:tgtEl>
                                          <p:spTgt spid="30726"/>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23" fill="hold">
                            <p:stCondLst>
                              <p:cond delay="7000"/>
                            </p:stCondLst>
                            <p:childTnLst>
                              <p:par>
                                <p:cTn id="24" presetID="22" presetClass="entr" presetSubtype="8" fill="hold" nodeType="afterEffect">
                                  <p:stCondLst>
                                    <p:cond delay="0"/>
                                  </p:stCondLst>
                                  <p:childTnLst>
                                    <p:set>
                                      <p:cBhvr>
                                        <p:cTn id="25" dur="1" fill="hold">
                                          <p:stCondLst>
                                            <p:cond delay="0"/>
                                          </p:stCondLst>
                                        </p:cTn>
                                        <p:tgtEl>
                                          <p:spTgt spid="30727">
                                            <p:txEl>
                                              <p:pRg st="0" end="0"/>
                                            </p:txEl>
                                          </p:spTgt>
                                        </p:tgtEl>
                                        <p:attrNameLst>
                                          <p:attrName>style.visibility</p:attrName>
                                        </p:attrNameLst>
                                      </p:cBhvr>
                                      <p:to>
                                        <p:strVal val="visible"/>
                                      </p:to>
                                    </p:set>
                                    <p:animEffect transition="in" filter="wipe(left)">
                                      <p:cBhvr>
                                        <p:cTn id="26" dur="500"/>
                                        <p:tgtEl>
                                          <p:spTgt spid="30727">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9" presetClass="entr" presetSubtype="0" decel="100000" fill="hold" nodeType="clickEffect">
                                  <p:stCondLst>
                                    <p:cond delay="0"/>
                                  </p:stCondLst>
                                  <p:childTnLst>
                                    <p:set>
                                      <p:cBhvr>
                                        <p:cTn id="30" dur="1" fill="hold">
                                          <p:stCondLst>
                                            <p:cond delay="0"/>
                                          </p:stCondLst>
                                        </p:cTn>
                                        <p:tgtEl>
                                          <p:spTgt spid="30728">
                                            <p:txEl>
                                              <p:pRg st="0" end="0"/>
                                            </p:txEl>
                                          </p:spTgt>
                                        </p:tgtEl>
                                        <p:attrNameLst>
                                          <p:attrName>style.visibility</p:attrName>
                                        </p:attrNameLst>
                                      </p:cBhvr>
                                      <p:to>
                                        <p:strVal val="visible"/>
                                      </p:to>
                                    </p:set>
                                    <p:anim calcmode="lin" valueType="num">
                                      <p:cBhvr>
                                        <p:cTn id="31" dur="500" fill="hold"/>
                                        <p:tgtEl>
                                          <p:spTgt spid="30728">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30728">
                                            <p:txEl>
                                              <p:pRg st="0" end="0"/>
                                            </p:txEl>
                                          </p:spTgt>
                                        </p:tgtEl>
                                        <p:attrNameLst>
                                          <p:attrName>ppt_h</p:attrName>
                                        </p:attrNameLst>
                                      </p:cBhvr>
                                      <p:tavLst>
                                        <p:tav tm="0">
                                          <p:val>
                                            <p:fltVal val="0"/>
                                          </p:val>
                                        </p:tav>
                                        <p:tav tm="100000">
                                          <p:val>
                                            <p:strVal val="#ppt_h"/>
                                          </p:val>
                                        </p:tav>
                                      </p:tavLst>
                                    </p:anim>
                                    <p:anim calcmode="lin" valueType="num">
                                      <p:cBhvr>
                                        <p:cTn id="33" dur="500" fill="hold"/>
                                        <p:tgtEl>
                                          <p:spTgt spid="30728">
                                            <p:txEl>
                                              <p:pRg st="0" end="0"/>
                                            </p:txEl>
                                          </p:spTgt>
                                        </p:tgtEl>
                                        <p:attrNameLst>
                                          <p:attrName>style.rotation</p:attrName>
                                        </p:attrNameLst>
                                      </p:cBhvr>
                                      <p:tavLst>
                                        <p:tav tm="0">
                                          <p:val>
                                            <p:fltVal val="360"/>
                                          </p:val>
                                        </p:tav>
                                        <p:tav tm="100000">
                                          <p:val>
                                            <p:fltVal val="0"/>
                                          </p:val>
                                        </p:tav>
                                      </p:tavLst>
                                    </p:anim>
                                    <p:animEffect transition="in" filter="fade">
                                      <p:cBhvr>
                                        <p:cTn id="34" dur="500"/>
                                        <p:tgtEl>
                                          <p:spTgt spid="3072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p:bldP spid="30725" grpId="0"/>
      <p:bldP spid="30726" grpId="0"/>
      <p:bldP spid="30726" grpId="1"/>
      <p:bldP spid="30726" grpId="2"/>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57347" name="Rectangle 3"/>
          <p:cNvSpPr>
            <a:spLocks noGrp="1" noChangeArrowheads="1"/>
          </p:cNvSpPr>
          <p:nvPr>
            <p:ph type="subTitle" idx="1"/>
          </p:nvPr>
        </p:nvSpPr>
        <p:spPr>
          <a:xfrm>
            <a:off x="0" y="1676400"/>
            <a:ext cx="9144000" cy="4800600"/>
          </a:xfrm>
        </p:spPr>
        <p:txBody>
          <a:bodyPr/>
          <a:lstStyle/>
          <a:p>
            <a:r>
              <a:rPr lang="en-US" b="1"/>
              <a:t>There are three basic types of telescopes.</a:t>
            </a:r>
            <a:r>
              <a:rPr lang="en-US"/>
              <a:t> </a:t>
            </a:r>
          </a:p>
          <a:p>
            <a:endParaRPr lang="en-US" sz="1200"/>
          </a:p>
          <a:p>
            <a:pPr algn="l"/>
            <a:r>
              <a:rPr lang="en-US" sz="3000" b="1" u="sng"/>
              <a:t>Refractors</a:t>
            </a:r>
            <a:r>
              <a:rPr lang="en-US" sz="3000" b="1"/>
              <a:t> </a:t>
            </a:r>
            <a:r>
              <a:rPr lang="en-US" sz="3000"/>
              <a:t>use lenses to focus light</a:t>
            </a:r>
            <a:br>
              <a:rPr lang="en-US" sz="3000"/>
            </a:br>
            <a:r>
              <a:rPr lang="en-US" sz="3000"/>
              <a:t>(when light passes through glass, it refracts). </a:t>
            </a:r>
          </a:p>
          <a:p>
            <a:pPr algn="l"/>
            <a:r>
              <a:rPr lang="en-US" sz="3000" b="1" u="sng"/>
              <a:t>Reflectors</a:t>
            </a:r>
            <a:r>
              <a:rPr lang="en-US" sz="3000"/>
              <a:t> use mirrors to focus light</a:t>
            </a:r>
            <a:br>
              <a:rPr lang="en-US" sz="3000"/>
            </a:br>
            <a:r>
              <a:rPr lang="en-US" sz="3000"/>
              <a:t>(light reflects off of mirrors). </a:t>
            </a:r>
          </a:p>
          <a:p>
            <a:pPr algn="l"/>
            <a:r>
              <a:rPr lang="en-US" sz="3000" b="1" u="sng"/>
              <a:t>Catadioptric</a:t>
            </a:r>
            <a:r>
              <a:rPr lang="en-US" sz="3000"/>
              <a:t> (combination) telescopes use some combination of lenses as well as mirrors (to fold the light path).</a:t>
            </a:r>
          </a:p>
        </p:txBody>
      </p:sp>
    </p:spTree>
  </p:cSld>
  <p:clrMapOvr>
    <a:masterClrMapping/>
  </p:clrMapOvr>
  <p:transition spd="med">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 calcmode="lin" valueType="num">
                                      <p:cBhvr additive="base">
                                        <p:cTn id="7" dur="2000" fill="hold"/>
                                        <p:tgtEl>
                                          <p:spTgt spid="57347">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57347">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1000"/>
                                  </p:stCondLst>
                                  <p:childTnLst>
                                    <p:set>
                                      <p:cBhvr>
                                        <p:cTn id="11" dur="1" fill="hold">
                                          <p:stCondLst>
                                            <p:cond delay="0"/>
                                          </p:stCondLst>
                                        </p:cTn>
                                        <p:tgtEl>
                                          <p:spTgt spid="57347">
                                            <p:txEl>
                                              <p:pRg st="2" end="2"/>
                                            </p:txEl>
                                          </p:spTgt>
                                        </p:tgtEl>
                                        <p:attrNameLst>
                                          <p:attrName>style.visibility</p:attrName>
                                        </p:attrNameLst>
                                      </p:cBhvr>
                                      <p:to>
                                        <p:strVal val="visible"/>
                                      </p:to>
                                    </p:set>
                                    <p:anim calcmode="lin" valueType="num">
                                      <p:cBhvr additive="base">
                                        <p:cTn id="12" dur="2000" fill="hold"/>
                                        <p:tgtEl>
                                          <p:spTgt spid="57347">
                                            <p:txEl>
                                              <p:pRg st="2" end="2"/>
                                            </p:txEl>
                                          </p:spTgt>
                                        </p:tgtEl>
                                        <p:attrNameLst>
                                          <p:attrName>ppt_x</p:attrName>
                                        </p:attrNameLst>
                                      </p:cBhvr>
                                      <p:tavLst>
                                        <p:tav tm="0">
                                          <p:val>
                                            <p:strVal val="#ppt_x"/>
                                          </p:val>
                                        </p:tav>
                                        <p:tav tm="100000">
                                          <p:val>
                                            <p:strVal val="#ppt_x"/>
                                          </p:val>
                                        </p:tav>
                                      </p:tavLst>
                                    </p:anim>
                                    <p:anim calcmode="lin" valueType="num">
                                      <p:cBhvr additive="base">
                                        <p:cTn id="13" dur="2000" fill="hold"/>
                                        <p:tgtEl>
                                          <p:spTgt spid="57347">
                                            <p:txEl>
                                              <p:pRg st="2" end="2"/>
                                            </p:txEl>
                                          </p:spTgt>
                                        </p:tgtEl>
                                        <p:attrNameLst>
                                          <p:attrName>ppt_y</p:attrName>
                                        </p:attrNameLst>
                                      </p:cBhvr>
                                      <p:tavLst>
                                        <p:tav tm="0">
                                          <p:val>
                                            <p:strVal val="1+#ppt_h/2"/>
                                          </p:val>
                                        </p:tav>
                                        <p:tav tm="100000">
                                          <p:val>
                                            <p:strVal val="#ppt_y"/>
                                          </p:val>
                                        </p:tav>
                                      </p:tavLst>
                                    </p:anim>
                                  </p:childTnLst>
                                </p:cTn>
                              </p:par>
                            </p:childTnLst>
                          </p:cTn>
                        </p:par>
                        <p:par>
                          <p:cTn id="14" fill="hold">
                            <p:stCondLst>
                              <p:cond delay="5000"/>
                            </p:stCondLst>
                            <p:childTnLst>
                              <p:par>
                                <p:cTn id="15" presetID="2" presetClass="entr" presetSubtype="4" fill="hold" grpId="0" nodeType="afterEffect">
                                  <p:stCondLst>
                                    <p:cond delay="2000"/>
                                  </p:stCondLst>
                                  <p:childTnLst>
                                    <p:set>
                                      <p:cBhvr>
                                        <p:cTn id="16" dur="1" fill="hold">
                                          <p:stCondLst>
                                            <p:cond delay="0"/>
                                          </p:stCondLst>
                                        </p:cTn>
                                        <p:tgtEl>
                                          <p:spTgt spid="57347">
                                            <p:txEl>
                                              <p:pRg st="3" end="3"/>
                                            </p:txEl>
                                          </p:spTgt>
                                        </p:tgtEl>
                                        <p:attrNameLst>
                                          <p:attrName>style.visibility</p:attrName>
                                        </p:attrNameLst>
                                      </p:cBhvr>
                                      <p:to>
                                        <p:strVal val="visible"/>
                                      </p:to>
                                    </p:set>
                                    <p:anim calcmode="lin" valueType="num">
                                      <p:cBhvr additive="base">
                                        <p:cTn id="17" dur="2000" fill="hold"/>
                                        <p:tgtEl>
                                          <p:spTgt spid="57347">
                                            <p:txEl>
                                              <p:pRg st="3" end="3"/>
                                            </p:txEl>
                                          </p:spTgt>
                                        </p:tgtEl>
                                        <p:attrNameLst>
                                          <p:attrName>ppt_x</p:attrName>
                                        </p:attrNameLst>
                                      </p:cBhvr>
                                      <p:tavLst>
                                        <p:tav tm="0">
                                          <p:val>
                                            <p:strVal val="#ppt_x"/>
                                          </p:val>
                                        </p:tav>
                                        <p:tav tm="100000">
                                          <p:val>
                                            <p:strVal val="#ppt_x"/>
                                          </p:val>
                                        </p:tav>
                                      </p:tavLst>
                                    </p:anim>
                                    <p:anim calcmode="lin" valueType="num">
                                      <p:cBhvr additive="base">
                                        <p:cTn id="18" dur="2000" fill="hold"/>
                                        <p:tgtEl>
                                          <p:spTgt spid="57347">
                                            <p:txEl>
                                              <p:pRg st="3" end="3"/>
                                            </p:txEl>
                                          </p:spTgt>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3000"/>
                                  </p:stCondLst>
                                  <p:childTnLst>
                                    <p:set>
                                      <p:cBhvr>
                                        <p:cTn id="21" dur="1" fill="hold">
                                          <p:stCondLst>
                                            <p:cond delay="0"/>
                                          </p:stCondLst>
                                        </p:cTn>
                                        <p:tgtEl>
                                          <p:spTgt spid="57347">
                                            <p:txEl>
                                              <p:pRg st="4" end="4"/>
                                            </p:txEl>
                                          </p:spTgt>
                                        </p:tgtEl>
                                        <p:attrNameLst>
                                          <p:attrName>style.visibility</p:attrName>
                                        </p:attrNameLst>
                                      </p:cBhvr>
                                      <p:to>
                                        <p:strVal val="visible"/>
                                      </p:to>
                                    </p:set>
                                    <p:anim calcmode="lin" valueType="num">
                                      <p:cBhvr additive="base">
                                        <p:cTn id="22" dur="2000" fill="hold"/>
                                        <p:tgtEl>
                                          <p:spTgt spid="57347">
                                            <p:txEl>
                                              <p:pRg st="4" end="4"/>
                                            </p:txEl>
                                          </p:spTgt>
                                        </p:tgtEl>
                                        <p:attrNameLst>
                                          <p:attrName>ppt_x</p:attrName>
                                        </p:attrNameLst>
                                      </p:cBhvr>
                                      <p:tavLst>
                                        <p:tav tm="0">
                                          <p:val>
                                            <p:strVal val="#ppt_x"/>
                                          </p:val>
                                        </p:tav>
                                        <p:tav tm="100000">
                                          <p:val>
                                            <p:strVal val="#ppt_x"/>
                                          </p:val>
                                        </p:tav>
                                      </p:tavLst>
                                    </p:anim>
                                    <p:anim calcmode="lin" valueType="num">
                                      <p:cBhvr additive="base">
                                        <p:cTn id="23" dur="2000" fill="hold"/>
                                        <p:tgtEl>
                                          <p:spTgt spid="5734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uiExpand="1"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1" name="Picture 3" descr="FS-78EN"/>
          <p:cNvPicPr>
            <a:picLocks noChangeAspect="1" noChangeArrowheads="1"/>
          </p:cNvPicPr>
          <p:nvPr>
            <p:ph idx="1"/>
          </p:nvPr>
        </p:nvPicPr>
        <p:blipFill>
          <a:blip r:embed="rId2"/>
          <a:srcRect/>
          <a:stretch>
            <a:fillRect/>
          </a:stretch>
        </p:blipFill>
        <p:spPr>
          <a:xfrm>
            <a:off x="685800" y="1447800"/>
            <a:ext cx="2960688" cy="4953000"/>
          </a:xfrm>
          <a:noFill/>
          <a:ln/>
        </p:spPr>
      </p:pic>
      <p:pic>
        <p:nvPicPr>
          <p:cNvPr id="58372" name="Picture 4" descr="60mm AltAz refractor"/>
          <p:cNvPicPr>
            <a:picLocks noChangeAspect="1" noChangeArrowheads="1"/>
          </p:cNvPicPr>
          <p:nvPr/>
        </p:nvPicPr>
        <p:blipFill>
          <a:blip r:embed="rId3"/>
          <a:srcRect/>
          <a:stretch>
            <a:fillRect/>
          </a:stretch>
        </p:blipFill>
        <p:spPr bwMode="auto">
          <a:xfrm>
            <a:off x="5029200" y="1905000"/>
            <a:ext cx="3810000" cy="3786188"/>
          </a:xfrm>
          <a:prstGeom prst="rect">
            <a:avLst/>
          </a:prstGeom>
          <a:noFill/>
        </p:spPr>
      </p:pic>
      <p:sp>
        <p:nvSpPr>
          <p:cNvPr id="58370" name="Rectangle 2"/>
          <p:cNvSpPr>
            <a:spLocks noGrp="1" noChangeArrowheads="1"/>
          </p:cNvSpPr>
          <p:nvPr>
            <p:ph type="title"/>
          </p:nvPr>
        </p:nvSpPr>
        <p:spPr>
          <a:xfrm>
            <a:off x="3330575" y="466725"/>
            <a:ext cx="2482850" cy="762000"/>
          </a:xfrm>
          <a:noFill/>
        </p:spPr>
        <p:txBody>
          <a:bodyPr wrap="none">
            <a:spAutoFit/>
          </a:bodyPr>
          <a:lstStyle/>
          <a:p>
            <a:r>
              <a:rPr lang="en-US"/>
              <a:t>Refractor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3000" fill="hold"/>
                                        <p:tgtEl>
                                          <p:spTgt spid="5837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3" descr="C10NonCG5_L"/>
          <p:cNvPicPr>
            <a:picLocks noChangeAspect="1" noChangeArrowheads="1"/>
          </p:cNvPicPr>
          <p:nvPr>
            <p:ph sz="half" idx="2"/>
          </p:nvPr>
        </p:nvPicPr>
        <p:blipFill>
          <a:blip r:embed="rId2"/>
          <a:srcRect/>
          <a:stretch>
            <a:fillRect/>
          </a:stretch>
        </p:blipFill>
        <p:spPr>
          <a:xfrm>
            <a:off x="5905500" y="1981200"/>
            <a:ext cx="3238500" cy="3238500"/>
          </a:xfrm>
          <a:noFill/>
          <a:ln/>
        </p:spPr>
      </p:pic>
      <p:pic>
        <p:nvPicPr>
          <p:cNvPr id="59397" name="Picture 5" descr="Starstructure 20-in Dob"/>
          <p:cNvPicPr>
            <a:picLocks noChangeAspect="1" noChangeArrowheads="1"/>
          </p:cNvPicPr>
          <p:nvPr/>
        </p:nvPicPr>
        <p:blipFill>
          <a:blip r:embed="rId3"/>
          <a:srcRect/>
          <a:stretch>
            <a:fillRect/>
          </a:stretch>
        </p:blipFill>
        <p:spPr bwMode="auto">
          <a:xfrm>
            <a:off x="2971800" y="2540000"/>
            <a:ext cx="3408363" cy="4318000"/>
          </a:xfrm>
          <a:prstGeom prst="rect">
            <a:avLst/>
          </a:prstGeom>
          <a:noFill/>
        </p:spPr>
      </p:pic>
      <p:pic>
        <p:nvPicPr>
          <p:cNvPr id="59396" name="Picture 4" descr="XT10 Dob Intelliscope"/>
          <p:cNvPicPr>
            <a:picLocks noChangeAspect="1" noChangeArrowheads="1"/>
          </p:cNvPicPr>
          <p:nvPr/>
        </p:nvPicPr>
        <p:blipFill>
          <a:blip r:embed="rId4"/>
          <a:srcRect/>
          <a:stretch>
            <a:fillRect/>
          </a:stretch>
        </p:blipFill>
        <p:spPr bwMode="auto">
          <a:xfrm>
            <a:off x="228600" y="1981200"/>
            <a:ext cx="2901950" cy="2971800"/>
          </a:xfrm>
          <a:prstGeom prst="rect">
            <a:avLst/>
          </a:prstGeom>
          <a:noFill/>
        </p:spPr>
      </p:pic>
      <p:sp>
        <p:nvSpPr>
          <p:cNvPr id="59394" name="Rectangle 2"/>
          <p:cNvSpPr>
            <a:spLocks noGrp="1" noChangeArrowheads="1"/>
          </p:cNvSpPr>
          <p:nvPr>
            <p:ph type="title"/>
          </p:nvPr>
        </p:nvSpPr>
        <p:spPr>
          <a:xfrm>
            <a:off x="3360738" y="466725"/>
            <a:ext cx="2420937" cy="762000"/>
          </a:xfrm>
          <a:noFill/>
        </p:spPr>
        <p:txBody>
          <a:bodyPr wrap="none">
            <a:spAutoFit/>
          </a:bodyPr>
          <a:lstStyle/>
          <a:p>
            <a:r>
              <a:rPr lang="en-US"/>
              <a:t>Reflector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2000" fill="hold"/>
                                        <p:tgtEl>
                                          <p:spTgt spid="5939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Orion StarMax 127 Mak-Cass"/>
          <p:cNvPicPr>
            <a:picLocks noChangeAspect="1" noChangeArrowheads="1"/>
          </p:cNvPicPr>
          <p:nvPr/>
        </p:nvPicPr>
        <p:blipFill>
          <a:blip r:embed="rId2"/>
          <a:srcRect/>
          <a:stretch>
            <a:fillRect/>
          </a:stretch>
        </p:blipFill>
        <p:spPr bwMode="auto">
          <a:xfrm>
            <a:off x="685800" y="1905000"/>
            <a:ext cx="3771900" cy="3771900"/>
          </a:xfrm>
          <a:prstGeom prst="rect">
            <a:avLst/>
          </a:prstGeom>
          <a:noFill/>
        </p:spPr>
      </p:pic>
      <p:pic>
        <p:nvPicPr>
          <p:cNvPr id="60419" name="Picture 3" descr="10LX200"/>
          <p:cNvPicPr>
            <a:picLocks noChangeAspect="1" noChangeArrowheads="1"/>
          </p:cNvPicPr>
          <p:nvPr>
            <p:ph idx="1"/>
          </p:nvPr>
        </p:nvPicPr>
        <p:blipFill>
          <a:blip r:embed="rId3"/>
          <a:srcRect/>
          <a:stretch>
            <a:fillRect/>
          </a:stretch>
        </p:blipFill>
        <p:spPr>
          <a:xfrm>
            <a:off x="4572000" y="1219200"/>
            <a:ext cx="3028950" cy="5410200"/>
          </a:xfrm>
          <a:noFill/>
          <a:ln/>
        </p:spPr>
      </p:pic>
      <p:sp>
        <p:nvSpPr>
          <p:cNvPr id="60418" name="Rectangle 2"/>
          <p:cNvSpPr>
            <a:spLocks noGrp="1" noChangeArrowheads="1"/>
          </p:cNvSpPr>
          <p:nvPr>
            <p:ph type="title"/>
          </p:nvPr>
        </p:nvSpPr>
        <p:spPr>
          <a:xfrm>
            <a:off x="2987675" y="466725"/>
            <a:ext cx="3167063" cy="762000"/>
          </a:xfrm>
          <a:noFill/>
        </p:spPr>
        <p:txBody>
          <a:bodyPr wrap="none">
            <a:spAutoFit/>
          </a:bodyPr>
          <a:lstStyle/>
          <a:p>
            <a:r>
              <a:rPr lang="en-US"/>
              <a:t>Catadioptric</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afterEffect">
                                  <p:stCondLst>
                                    <p:cond delay="0"/>
                                  </p:stCondLst>
                                  <p:childTnLst>
                                    <p:animScale>
                                      <p:cBhvr>
                                        <p:cTn id="6" dur="5000" fill="hold"/>
                                        <p:tgtEl>
                                          <p:spTgt spid="60419"/>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noFill/>
          <a:ln/>
        </p:spPr>
        <p:txBody>
          <a:bodyPr lIns="92075" tIns="46038" rIns="92075" bIns="46038" anchorCtr="0"/>
          <a:lstStyle/>
          <a:p>
            <a:r>
              <a:rPr lang="en-US"/>
              <a:t>What can I see in a dark sky?</a:t>
            </a:r>
          </a:p>
        </p:txBody>
      </p:sp>
      <p:sp>
        <p:nvSpPr>
          <p:cNvPr id="119811" name="Rectangle 3"/>
          <p:cNvSpPr>
            <a:spLocks noGrp="1" noChangeArrowheads="1"/>
          </p:cNvSpPr>
          <p:nvPr>
            <p:ph type="body" idx="1"/>
          </p:nvPr>
        </p:nvSpPr>
        <p:spPr>
          <a:xfrm>
            <a:off x="457200" y="1600200"/>
            <a:ext cx="8229600" cy="4084638"/>
          </a:xfrm>
          <a:noFill/>
          <a:ln/>
        </p:spPr>
        <p:txBody>
          <a:bodyPr lIns="92075" tIns="46038" rIns="92075" bIns="46038">
            <a:spAutoFit/>
          </a:bodyPr>
          <a:lstStyle/>
          <a:p>
            <a:r>
              <a:rPr lang="en-US"/>
              <a:t>Stars</a:t>
            </a:r>
          </a:p>
          <a:p>
            <a:r>
              <a:rPr lang="en-US"/>
              <a:t>Constellations</a:t>
            </a:r>
          </a:p>
          <a:p>
            <a:r>
              <a:rPr lang="en-US"/>
              <a:t>Planets</a:t>
            </a:r>
          </a:p>
          <a:p>
            <a:r>
              <a:rPr lang="en-US"/>
              <a:t>Comets</a:t>
            </a:r>
          </a:p>
          <a:p>
            <a:r>
              <a:rPr lang="en-US"/>
              <a:t>Star Clusters</a:t>
            </a:r>
          </a:p>
          <a:p>
            <a:r>
              <a:rPr lang="en-US"/>
              <a:t>Nebulas (</a:t>
            </a:r>
            <a:r>
              <a:rPr lang="en-US" i="1"/>
              <a:t>Nebulae</a:t>
            </a:r>
            <a:r>
              <a:rPr lang="en-US"/>
              <a:t>) &amp; Galaxies</a:t>
            </a:r>
          </a:p>
          <a:p>
            <a:r>
              <a:rPr lang="en-US"/>
              <a:t>Satellites (and </a:t>
            </a:r>
            <a:r>
              <a:rPr lang="en-US" i="1"/>
              <a:t>Space Junk!</a:t>
            </a:r>
            <a:r>
              <a:rPr lang="en-US"/>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19811">
                                            <p:txEl>
                                              <p:pRg st="2" end="2"/>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sz="quarter"/>
          </p:nvPr>
        </p:nvSpPr>
        <p:spPr/>
        <p:txBody>
          <a:bodyPr/>
          <a:lstStyle/>
          <a:p>
            <a:r>
              <a:rPr lang="en-US"/>
              <a:t>Planets</a:t>
            </a:r>
          </a:p>
        </p:txBody>
      </p:sp>
      <p:pic>
        <p:nvPicPr>
          <p:cNvPr id="32777" name="Picture 9" descr="Cassini soi_earth-20040628"/>
          <p:cNvPicPr>
            <a:picLocks noChangeAspect="1" noChangeArrowheads="1"/>
          </p:cNvPicPr>
          <p:nvPr>
            <p:ph sz="quarter" idx="2"/>
          </p:nvPr>
        </p:nvPicPr>
        <p:blipFill>
          <a:blip r:embed="rId2"/>
          <a:srcRect/>
          <a:stretch>
            <a:fillRect/>
          </a:stretch>
        </p:blipFill>
        <p:spPr>
          <a:xfrm>
            <a:off x="4800600" y="1600200"/>
            <a:ext cx="3430588" cy="2189163"/>
          </a:xfrm>
          <a:noFill/>
          <a:ln/>
        </p:spPr>
      </p:pic>
      <p:sp>
        <p:nvSpPr>
          <p:cNvPr id="32778" name="Text Box 10"/>
          <p:cNvSpPr txBox="1">
            <a:spLocks noChangeArrowheads="1"/>
          </p:cNvSpPr>
          <p:nvPr/>
        </p:nvSpPr>
        <p:spPr bwMode="auto">
          <a:xfrm>
            <a:off x="5257800" y="1676400"/>
            <a:ext cx="1212850" cy="457200"/>
          </a:xfrm>
          <a:prstGeom prst="rect">
            <a:avLst/>
          </a:prstGeom>
          <a:noFill/>
          <a:ln w="12700">
            <a:noFill/>
            <a:miter lim="800000"/>
            <a:headEnd type="none" w="sm" len="sm"/>
            <a:tailEnd type="none" w="sm" len="sm"/>
          </a:ln>
          <a:effectLst/>
        </p:spPr>
        <p:txBody>
          <a:bodyPr wrap="none">
            <a:spAutoFit/>
          </a:bodyPr>
          <a:lstStyle/>
          <a:p>
            <a:r>
              <a:rPr lang="en-US" sz="2400" i="1"/>
              <a:t>Saturn</a:t>
            </a:r>
          </a:p>
        </p:txBody>
      </p:sp>
      <p:pic>
        <p:nvPicPr>
          <p:cNvPr id="32779" name="Picture 11" descr="Mars 20030824 0604 Houston TX Ed Grafton C14 CCD"/>
          <p:cNvPicPr>
            <a:picLocks noChangeAspect="1" noChangeArrowheads="1"/>
          </p:cNvPicPr>
          <p:nvPr>
            <p:ph sz="quarter" idx="3"/>
          </p:nvPr>
        </p:nvPicPr>
        <p:blipFill>
          <a:blip r:embed="rId3"/>
          <a:srcRect/>
          <a:stretch>
            <a:fillRect/>
          </a:stretch>
        </p:blipFill>
        <p:spPr>
          <a:xfrm>
            <a:off x="571500" y="4064000"/>
            <a:ext cx="3810000" cy="1943100"/>
          </a:xfrm>
          <a:noFill/>
          <a:ln/>
        </p:spPr>
      </p:pic>
      <p:sp>
        <p:nvSpPr>
          <p:cNvPr id="32780" name="Text Box 12"/>
          <p:cNvSpPr txBox="1">
            <a:spLocks noChangeArrowheads="1"/>
          </p:cNvSpPr>
          <p:nvPr/>
        </p:nvSpPr>
        <p:spPr bwMode="auto">
          <a:xfrm>
            <a:off x="1600200" y="4267200"/>
            <a:ext cx="1066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i="1"/>
              <a:t>Mars</a:t>
            </a:r>
          </a:p>
        </p:txBody>
      </p:sp>
      <p:pic>
        <p:nvPicPr>
          <p:cNvPr id="32781" name="Picture 13" descr="Saturn WSP03 C-11"/>
          <p:cNvPicPr>
            <a:picLocks noChangeAspect="1" noChangeArrowheads="1"/>
          </p:cNvPicPr>
          <p:nvPr/>
        </p:nvPicPr>
        <p:blipFill>
          <a:blip r:embed="rId4"/>
          <a:srcRect/>
          <a:stretch>
            <a:fillRect/>
          </a:stretch>
        </p:blipFill>
        <p:spPr bwMode="auto">
          <a:xfrm>
            <a:off x="4800600" y="2057400"/>
            <a:ext cx="3429000" cy="2274888"/>
          </a:xfrm>
          <a:prstGeom prst="rect">
            <a:avLst/>
          </a:prstGeom>
          <a:noFill/>
        </p:spPr>
      </p:pic>
      <p:pic>
        <p:nvPicPr>
          <p:cNvPr id="32782" name="Picture 14" descr="venus20040502 by K Muenzler"/>
          <p:cNvPicPr>
            <a:picLocks noChangeAspect="1" noChangeArrowheads="1"/>
          </p:cNvPicPr>
          <p:nvPr>
            <p:ph sz="quarter" idx="4"/>
          </p:nvPr>
        </p:nvPicPr>
        <p:blipFill>
          <a:blip r:embed="rId5"/>
          <a:srcRect/>
          <a:stretch>
            <a:fillRect/>
          </a:stretch>
        </p:blipFill>
        <p:spPr>
          <a:xfrm>
            <a:off x="5715000" y="4162425"/>
            <a:ext cx="2144713" cy="1968500"/>
          </a:xfrm>
          <a:noFill/>
          <a:ln/>
        </p:spPr>
      </p:pic>
      <p:sp>
        <p:nvSpPr>
          <p:cNvPr id="32783" name="Text Box 15"/>
          <p:cNvSpPr txBox="1">
            <a:spLocks noChangeArrowheads="1"/>
          </p:cNvSpPr>
          <p:nvPr/>
        </p:nvSpPr>
        <p:spPr bwMode="auto">
          <a:xfrm>
            <a:off x="5334000" y="4267200"/>
            <a:ext cx="12192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Venus</a:t>
            </a:r>
          </a:p>
        </p:txBody>
      </p:sp>
      <p:pic>
        <p:nvPicPr>
          <p:cNvPr id="32785" name="Picture 17" descr="Jupiter-06082004-0124UT by C Bell inverted"/>
          <p:cNvPicPr>
            <a:picLocks noGrp="1" noChangeAspect="1" noChangeArrowheads="1"/>
          </p:cNvPicPr>
          <p:nvPr>
            <p:ph sz="quarter" idx="1"/>
          </p:nvPr>
        </p:nvPicPr>
        <p:blipFill>
          <a:blip r:embed="rId6"/>
          <a:srcRect/>
          <a:stretch>
            <a:fillRect/>
          </a:stretch>
        </p:blipFill>
        <p:spPr>
          <a:xfrm>
            <a:off x="685800" y="1600200"/>
            <a:ext cx="3000375" cy="2713038"/>
          </a:xfrm>
        </p:spPr>
      </p:pic>
      <p:sp>
        <p:nvSpPr>
          <p:cNvPr id="32786" name="Text Box 18"/>
          <p:cNvSpPr txBox="1">
            <a:spLocks noChangeArrowheads="1"/>
          </p:cNvSpPr>
          <p:nvPr/>
        </p:nvSpPr>
        <p:spPr bwMode="auto">
          <a:xfrm>
            <a:off x="762000" y="1828800"/>
            <a:ext cx="22860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Jupiter</a:t>
            </a:r>
          </a:p>
        </p:txBody>
      </p:sp>
      <p:sp>
        <p:nvSpPr>
          <p:cNvPr id="32788" name="Text Box 20"/>
          <p:cNvSpPr txBox="1">
            <a:spLocks noChangeArrowheads="1"/>
          </p:cNvSpPr>
          <p:nvPr/>
        </p:nvSpPr>
        <p:spPr bwMode="auto">
          <a:xfrm>
            <a:off x="381000" y="6491288"/>
            <a:ext cx="8534400" cy="366712"/>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1800"/>
              <a:t>All these photos were taken through amateur astronomers’ telescopes.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sz="quarter"/>
          </p:nvPr>
        </p:nvSpPr>
        <p:spPr>
          <a:xfrm>
            <a:off x="3221038" y="493713"/>
            <a:ext cx="2701925" cy="762000"/>
          </a:xfrm>
          <a:noFill/>
        </p:spPr>
        <p:txBody>
          <a:bodyPr wrap="none">
            <a:spAutoFit/>
          </a:bodyPr>
          <a:lstStyle/>
          <a:p>
            <a:r>
              <a:rPr lang="en-US"/>
              <a:t>The Moon</a:t>
            </a:r>
          </a:p>
        </p:txBody>
      </p:sp>
      <p:sp>
        <p:nvSpPr>
          <p:cNvPr id="34823" name="Rectangle 7"/>
          <p:cNvSpPr>
            <a:spLocks noGrp="1" noChangeArrowheads="1"/>
          </p:cNvSpPr>
          <p:nvPr>
            <p:ph sz="quarter" idx="1"/>
          </p:nvPr>
        </p:nvSpPr>
        <p:spPr>
          <a:xfrm>
            <a:off x="457200" y="1627188"/>
            <a:ext cx="4038600" cy="2189162"/>
          </a:xfrm>
        </p:spPr>
        <p:txBody>
          <a:bodyPr/>
          <a:lstStyle/>
          <a:p>
            <a:r>
              <a:rPr lang="en-US" sz="2400"/>
              <a:t>Phases</a:t>
            </a:r>
          </a:p>
        </p:txBody>
      </p:sp>
      <p:sp>
        <p:nvSpPr>
          <p:cNvPr id="34825" name="Rectangle 9"/>
          <p:cNvSpPr>
            <a:spLocks noGrp="1" noChangeArrowheads="1"/>
          </p:cNvSpPr>
          <p:nvPr>
            <p:ph sz="quarter" idx="3"/>
          </p:nvPr>
        </p:nvSpPr>
        <p:spPr>
          <a:xfrm>
            <a:off x="457200" y="3968750"/>
            <a:ext cx="4038600" cy="2189163"/>
          </a:xfrm>
        </p:spPr>
        <p:txBody>
          <a:bodyPr/>
          <a:lstStyle/>
          <a:p>
            <a:r>
              <a:rPr lang="en-US" sz="2400"/>
              <a:t>Craters</a:t>
            </a:r>
          </a:p>
        </p:txBody>
      </p:sp>
      <p:sp>
        <p:nvSpPr>
          <p:cNvPr id="34826" name="Rectangle 10"/>
          <p:cNvSpPr>
            <a:spLocks noGrp="1" noChangeArrowheads="1"/>
          </p:cNvSpPr>
          <p:nvPr>
            <p:ph sz="quarter" idx="4"/>
          </p:nvPr>
        </p:nvSpPr>
        <p:spPr>
          <a:xfrm>
            <a:off x="4648200" y="3968750"/>
            <a:ext cx="4038600" cy="2189163"/>
          </a:xfrm>
        </p:spPr>
        <p:txBody>
          <a:bodyPr/>
          <a:lstStyle/>
          <a:p>
            <a:r>
              <a:rPr lang="en-US" sz="2400"/>
              <a:t>Mountains</a:t>
            </a:r>
          </a:p>
        </p:txBody>
      </p:sp>
      <p:pic>
        <p:nvPicPr>
          <p:cNvPr id="34829" name="Picture 13" descr="ECLIPSE_11082003A_SHAMILTON"/>
          <p:cNvPicPr>
            <a:picLocks noGrp="1" noChangeAspect="1" noChangeArrowheads="1"/>
          </p:cNvPicPr>
          <p:nvPr>
            <p:ph sz="quarter" idx="2"/>
          </p:nvPr>
        </p:nvPicPr>
        <p:blipFill>
          <a:blip r:embed="rId2"/>
          <a:srcRect/>
          <a:stretch>
            <a:fillRect/>
          </a:stretch>
        </p:blipFill>
        <p:spPr>
          <a:xfrm>
            <a:off x="5703888" y="1627188"/>
            <a:ext cx="1925637" cy="2189162"/>
          </a:xfrm>
        </p:spPr>
      </p:pic>
      <p:sp>
        <p:nvSpPr>
          <p:cNvPr id="34830" name="Text Box 14"/>
          <p:cNvSpPr txBox="1">
            <a:spLocks noChangeArrowheads="1"/>
          </p:cNvSpPr>
          <p:nvPr/>
        </p:nvSpPr>
        <p:spPr bwMode="auto">
          <a:xfrm>
            <a:off x="4648200" y="1703388"/>
            <a:ext cx="1295400" cy="822325"/>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Lunar Eclipse</a:t>
            </a:r>
          </a:p>
        </p:txBody>
      </p:sp>
      <p:pic>
        <p:nvPicPr>
          <p:cNvPr id="34831" name="Picture 15" descr="LUNAREC7a (lightnened)"/>
          <p:cNvPicPr>
            <a:picLocks noChangeAspect="1" noChangeArrowheads="1"/>
          </p:cNvPicPr>
          <p:nvPr/>
        </p:nvPicPr>
        <p:blipFill>
          <a:blip r:embed="rId3" cstate="print"/>
          <a:srcRect/>
          <a:stretch>
            <a:fillRect/>
          </a:stretch>
        </p:blipFill>
        <p:spPr bwMode="auto">
          <a:xfrm>
            <a:off x="1828800" y="2008188"/>
            <a:ext cx="2246313" cy="1498600"/>
          </a:xfrm>
          <a:prstGeom prst="rect">
            <a:avLst/>
          </a:prstGeom>
          <a:noFill/>
        </p:spPr>
      </p:pic>
      <p:pic>
        <p:nvPicPr>
          <p:cNvPr id="34832" name="Picture 16" descr="LUNAREC3"/>
          <p:cNvPicPr>
            <a:picLocks noChangeAspect="1" noChangeArrowheads="1"/>
          </p:cNvPicPr>
          <p:nvPr/>
        </p:nvPicPr>
        <p:blipFill>
          <a:blip r:embed="rId4" cstate="print"/>
          <a:srcRect/>
          <a:stretch>
            <a:fillRect/>
          </a:stretch>
        </p:blipFill>
        <p:spPr bwMode="auto">
          <a:xfrm>
            <a:off x="533400" y="2008188"/>
            <a:ext cx="2209800" cy="1473200"/>
          </a:xfrm>
          <a:prstGeom prst="rect">
            <a:avLst/>
          </a:prstGeom>
          <a:noFill/>
        </p:spPr>
      </p:pic>
      <p:pic>
        <p:nvPicPr>
          <p:cNvPr id="34833" name="Picture 17" descr="Moon-Gassendi-2003-09-08 D Waid"/>
          <p:cNvPicPr>
            <a:picLocks noChangeAspect="1" noChangeArrowheads="1"/>
          </p:cNvPicPr>
          <p:nvPr/>
        </p:nvPicPr>
        <p:blipFill>
          <a:blip r:embed="rId5"/>
          <a:srcRect/>
          <a:stretch>
            <a:fillRect/>
          </a:stretch>
        </p:blipFill>
        <p:spPr bwMode="auto">
          <a:xfrm>
            <a:off x="685800" y="4370388"/>
            <a:ext cx="3251200" cy="2314575"/>
          </a:xfrm>
          <a:prstGeom prst="rect">
            <a:avLst/>
          </a:prstGeom>
          <a:noFill/>
        </p:spPr>
      </p:pic>
      <p:pic>
        <p:nvPicPr>
          <p:cNvPr id="34835" name="Picture 19" descr="Moon-Archimedes-2004-05-28-715 &amp; mtns D Waid"/>
          <p:cNvPicPr>
            <a:picLocks noChangeAspect="1" noChangeArrowheads="1"/>
          </p:cNvPicPr>
          <p:nvPr/>
        </p:nvPicPr>
        <p:blipFill>
          <a:blip r:embed="rId6"/>
          <a:srcRect/>
          <a:stretch>
            <a:fillRect/>
          </a:stretch>
        </p:blipFill>
        <p:spPr bwMode="auto">
          <a:xfrm>
            <a:off x="5181600" y="4370388"/>
            <a:ext cx="3124200" cy="2328862"/>
          </a:xfrm>
          <a:prstGeom prst="rect">
            <a:avLst/>
          </a:prstGeom>
          <a:noFill/>
        </p:spPr>
      </p:pic>
      <p:sp>
        <p:nvSpPr>
          <p:cNvPr id="34836" name="Text Box 20"/>
          <p:cNvSpPr txBox="1">
            <a:spLocks noChangeArrowheads="1"/>
          </p:cNvSpPr>
          <p:nvPr/>
        </p:nvSpPr>
        <p:spPr bwMode="auto">
          <a:xfrm rot="16200000">
            <a:off x="-2078037" y="4087813"/>
            <a:ext cx="4800600" cy="336550"/>
          </a:xfrm>
          <a:prstGeom prst="rect">
            <a:avLst/>
          </a:prstGeom>
          <a:noFill/>
          <a:ln w="12700">
            <a:noFill/>
            <a:miter lim="800000"/>
            <a:headEnd type="none" w="sm" len="sm"/>
            <a:tailEnd type="none" w="sm" len="sm"/>
          </a:ln>
          <a:effectLst/>
        </p:spPr>
        <p:txBody>
          <a:bodyPr>
            <a:spAutoFit/>
          </a:bodyPr>
          <a:lstStyle/>
          <a:p>
            <a:pPr>
              <a:spcBef>
                <a:spcPct val="50000"/>
              </a:spcBef>
            </a:pPr>
            <a:r>
              <a:rPr lang="en-US" sz="1600"/>
              <a:t>Photos by Dan Rodgers and Steve Hamilton</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3" name="Picture 5" descr="moon_300Ds_shamilton"/>
          <p:cNvPicPr>
            <a:picLocks noGrp="1" noChangeAspect="1" noChangeArrowheads="1"/>
          </p:cNvPicPr>
          <p:nvPr>
            <p:ph/>
          </p:nvPr>
        </p:nvPicPr>
        <p:blipFill>
          <a:blip r:embed="rId2"/>
          <a:srcRect/>
          <a:stretch>
            <a:fillRect/>
          </a:stretch>
        </p:blipFill>
        <p:spPr>
          <a:xfrm>
            <a:off x="2133600" y="228600"/>
            <a:ext cx="6705600" cy="6492875"/>
          </a:xfrm>
        </p:spPr>
      </p:pic>
      <p:sp>
        <p:nvSpPr>
          <p:cNvPr id="37894" name="Text Box 6"/>
          <p:cNvSpPr txBox="1">
            <a:spLocks noChangeArrowheads="1"/>
          </p:cNvSpPr>
          <p:nvPr/>
        </p:nvSpPr>
        <p:spPr bwMode="auto">
          <a:xfrm>
            <a:off x="327025" y="1905000"/>
            <a:ext cx="7369175" cy="823913"/>
          </a:xfrm>
          <a:prstGeom prst="rect">
            <a:avLst/>
          </a:prstGeom>
          <a:noFill/>
          <a:ln w="12700">
            <a:noFill/>
            <a:miter lim="800000"/>
            <a:headEnd type="none" w="sm" len="sm"/>
            <a:tailEnd type="none" w="sm" len="sm"/>
          </a:ln>
          <a:effectLst/>
        </p:spPr>
        <p:txBody>
          <a:bodyPr>
            <a:spAutoFit/>
          </a:bodyPr>
          <a:lstStyle/>
          <a:p>
            <a:pPr>
              <a:spcBef>
                <a:spcPct val="50000"/>
              </a:spcBef>
            </a:pPr>
            <a:endParaRPr lang="en-US" sz="4800" i="1">
              <a:latin typeface="Book Antiqua" pitchFamily="18" charset="0"/>
            </a:endParaRPr>
          </a:p>
        </p:txBody>
      </p:sp>
      <p:sp>
        <p:nvSpPr>
          <p:cNvPr id="37895" name="Text Box 7"/>
          <p:cNvSpPr txBox="1">
            <a:spLocks noChangeArrowheads="1"/>
          </p:cNvSpPr>
          <p:nvPr/>
        </p:nvSpPr>
        <p:spPr bwMode="auto">
          <a:xfrm>
            <a:off x="0" y="228600"/>
            <a:ext cx="4495800" cy="2287588"/>
          </a:xfrm>
          <a:prstGeom prst="rect">
            <a:avLst/>
          </a:prstGeom>
          <a:noFill/>
          <a:ln w="12700">
            <a:noFill/>
            <a:miter lim="800000"/>
            <a:headEnd type="none" w="sm" len="sm"/>
            <a:tailEnd type="none" w="sm" len="sm"/>
          </a:ln>
          <a:effectLst/>
        </p:spPr>
        <p:txBody>
          <a:bodyPr>
            <a:spAutoFit/>
          </a:bodyPr>
          <a:lstStyle/>
          <a:p>
            <a:pPr>
              <a:spcBef>
                <a:spcPct val="50000"/>
              </a:spcBef>
            </a:pPr>
            <a:r>
              <a:rPr lang="en-US" sz="4800">
                <a:solidFill>
                  <a:schemeClr val="tx2"/>
                </a:solidFill>
                <a:effectLst>
                  <a:outerShdw blurRad="38100" dist="38100" dir="2700000" algn="tl">
                    <a:srgbClr val="000000"/>
                  </a:outerShdw>
                </a:effectLst>
              </a:rPr>
              <a:t>The Moon – The Whole Thing!</a:t>
            </a:r>
          </a:p>
        </p:txBody>
      </p:sp>
      <p:sp>
        <p:nvSpPr>
          <p:cNvPr id="37896" name="Text Box 8"/>
          <p:cNvSpPr txBox="1">
            <a:spLocks noChangeArrowheads="1"/>
          </p:cNvSpPr>
          <p:nvPr/>
        </p:nvSpPr>
        <p:spPr bwMode="auto">
          <a:xfrm>
            <a:off x="2209800" y="6248400"/>
            <a:ext cx="66294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CC3300"/>
                </a:solidFill>
                <a:latin typeface="Bradley Hand ITC" pitchFamily="66" charset="0"/>
              </a:rPr>
              <a:t>Steven P. Hamilton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sz="quarter"/>
          </p:nvPr>
        </p:nvSpPr>
        <p:spPr>
          <a:xfrm>
            <a:off x="2863850" y="466725"/>
            <a:ext cx="3414713" cy="762000"/>
          </a:xfrm>
          <a:noFill/>
        </p:spPr>
        <p:txBody>
          <a:bodyPr wrap="none">
            <a:spAutoFit/>
          </a:bodyPr>
          <a:lstStyle/>
          <a:p>
            <a:r>
              <a:rPr lang="en-US"/>
              <a:t>Star Clusters</a:t>
            </a:r>
          </a:p>
        </p:txBody>
      </p:sp>
      <p:pic>
        <p:nvPicPr>
          <p:cNvPr id="39943" name="Picture 7" descr="m080-2004-06-14-715 D Waid"/>
          <p:cNvPicPr>
            <a:picLocks noChangeAspect="1" noChangeArrowheads="1"/>
          </p:cNvPicPr>
          <p:nvPr>
            <p:ph sz="quarter" idx="4"/>
          </p:nvPr>
        </p:nvPicPr>
        <p:blipFill>
          <a:blip r:embed="rId2"/>
          <a:srcRect/>
          <a:stretch>
            <a:fillRect/>
          </a:stretch>
        </p:blipFill>
        <p:spPr>
          <a:xfrm>
            <a:off x="914400" y="1447800"/>
            <a:ext cx="3886200" cy="2560638"/>
          </a:xfrm>
          <a:noFill/>
          <a:ln/>
        </p:spPr>
      </p:pic>
      <p:sp>
        <p:nvSpPr>
          <p:cNvPr id="39940" name="Rectangle 4"/>
          <p:cNvSpPr>
            <a:spLocks noGrp="1" noChangeArrowheads="1"/>
          </p:cNvSpPr>
          <p:nvPr>
            <p:ph sz="quarter" idx="1"/>
          </p:nvPr>
        </p:nvSpPr>
        <p:spPr>
          <a:xfrm>
            <a:off x="457200" y="1447800"/>
            <a:ext cx="3733800" cy="822325"/>
          </a:xfrm>
          <a:noFill/>
        </p:spPr>
        <p:txBody>
          <a:bodyPr>
            <a:spAutoFit/>
          </a:bodyPr>
          <a:lstStyle/>
          <a:p>
            <a:r>
              <a:rPr lang="en-US" sz="2400"/>
              <a:t>M80 Globular in Scorpius</a:t>
            </a:r>
          </a:p>
        </p:txBody>
      </p:sp>
      <p:sp>
        <p:nvSpPr>
          <p:cNvPr id="39942" name="Rectangle 6"/>
          <p:cNvSpPr>
            <a:spLocks noGrp="1" noChangeArrowheads="1"/>
          </p:cNvSpPr>
          <p:nvPr>
            <p:ph sz="quarter" idx="3"/>
          </p:nvPr>
        </p:nvSpPr>
        <p:spPr>
          <a:xfrm>
            <a:off x="5181600" y="1752600"/>
            <a:ext cx="3200400" cy="895350"/>
          </a:xfrm>
          <a:noFill/>
        </p:spPr>
        <p:txBody>
          <a:bodyPr>
            <a:spAutoFit/>
          </a:bodyPr>
          <a:lstStyle/>
          <a:p>
            <a:r>
              <a:rPr lang="en-US" sz="2400"/>
              <a:t>Open Cluster – </a:t>
            </a:r>
          </a:p>
          <a:p>
            <a:pPr>
              <a:buFont typeface="Wingdings" pitchFamily="2" charset="2"/>
              <a:buNone/>
            </a:pPr>
            <a:r>
              <a:rPr lang="en-US" sz="2400"/>
              <a:t>     The Pleiades</a:t>
            </a:r>
          </a:p>
        </p:txBody>
      </p:sp>
      <p:pic>
        <p:nvPicPr>
          <p:cNvPr id="39945" name="Picture 9" descr="m013-2004-03-08-1092 D Waid"/>
          <p:cNvPicPr>
            <a:picLocks noChangeAspect="1" noChangeArrowheads="1"/>
          </p:cNvPicPr>
          <p:nvPr/>
        </p:nvPicPr>
        <p:blipFill>
          <a:blip r:embed="rId3"/>
          <a:srcRect/>
          <a:stretch>
            <a:fillRect/>
          </a:stretch>
        </p:blipFill>
        <p:spPr bwMode="auto">
          <a:xfrm>
            <a:off x="914400" y="4037013"/>
            <a:ext cx="3886200" cy="2668587"/>
          </a:xfrm>
          <a:prstGeom prst="rect">
            <a:avLst/>
          </a:prstGeom>
          <a:noFill/>
        </p:spPr>
      </p:pic>
      <p:sp>
        <p:nvSpPr>
          <p:cNvPr id="39941" name="Rectangle 5"/>
          <p:cNvSpPr>
            <a:spLocks noGrp="1" noChangeArrowheads="1"/>
          </p:cNvSpPr>
          <p:nvPr>
            <p:ph sz="quarter" idx="2"/>
          </p:nvPr>
        </p:nvSpPr>
        <p:spPr>
          <a:xfrm>
            <a:off x="533400" y="4038600"/>
            <a:ext cx="3352800" cy="822325"/>
          </a:xfrm>
          <a:noFill/>
        </p:spPr>
        <p:txBody>
          <a:bodyPr>
            <a:spAutoFit/>
          </a:bodyPr>
          <a:lstStyle/>
          <a:p>
            <a:r>
              <a:rPr lang="en-US" sz="2400"/>
              <a:t>M13 Globular in Hercules</a:t>
            </a:r>
          </a:p>
        </p:txBody>
      </p:sp>
      <p:pic>
        <p:nvPicPr>
          <p:cNvPr id="39946" name="Picture 10" descr="m45 - SEDS AAO"/>
          <p:cNvPicPr>
            <a:picLocks noChangeAspect="1" noChangeArrowheads="1"/>
          </p:cNvPicPr>
          <p:nvPr/>
        </p:nvPicPr>
        <p:blipFill>
          <a:blip r:embed="rId4"/>
          <a:srcRect/>
          <a:stretch>
            <a:fillRect/>
          </a:stretch>
        </p:blipFill>
        <p:spPr bwMode="auto">
          <a:xfrm>
            <a:off x="4876800" y="2667000"/>
            <a:ext cx="4267200" cy="3711575"/>
          </a:xfrm>
          <a:prstGeom prst="rect">
            <a:avLst/>
          </a:prstGeom>
          <a:noFill/>
        </p:spPr>
      </p:pic>
      <p:sp>
        <p:nvSpPr>
          <p:cNvPr id="39947" name="Text Box 11"/>
          <p:cNvSpPr txBox="1">
            <a:spLocks noChangeArrowheads="1"/>
          </p:cNvSpPr>
          <p:nvPr/>
        </p:nvSpPr>
        <p:spPr bwMode="auto">
          <a:xfrm>
            <a:off x="1279525" y="3708400"/>
            <a:ext cx="1255713"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Don Waid</a:t>
            </a:r>
          </a:p>
        </p:txBody>
      </p:sp>
      <p:sp>
        <p:nvSpPr>
          <p:cNvPr id="39948" name="Text Box 12"/>
          <p:cNvSpPr txBox="1">
            <a:spLocks noChangeArrowheads="1"/>
          </p:cNvSpPr>
          <p:nvPr/>
        </p:nvSpPr>
        <p:spPr bwMode="auto">
          <a:xfrm>
            <a:off x="1219200" y="6461125"/>
            <a:ext cx="1255713"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Don Waid</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sz="quarter"/>
          </p:nvPr>
        </p:nvSpPr>
        <p:spPr/>
        <p:txBody>
          <a:bodyPr/>
          <a:lstStyle/>
          <a:p>
            <a:r>
              <a:rPr lang="en-US"/>
              <a:t>Galaxies</a:t>
            </a:r>
          </a:p>
        </p:txBody>
      </p:sp>
      <p:pic>
        <p:nvPicPr>
          <p:cNvPr id="41992" name="Picture 8" descr="ngc891 by Michelle"/>
          <p:cNvPicPr>
            <a:picLocks noChangeAspect="1" noChangeArrowheads="1"/>
          </p:cNvPicPr>
          <p:nvPr>
            <p:ph sz="quarter" idx="1"/>
          </p:nvPr>
        </p:nvPicPr>
        <p:blipFill>
          <a:blip r:embed="rId2"/>
          <a:srcRect/>
          <a:stretch>
            <a:fillRect/>
          </a:stretch>
        </p:blipFill>
        <p:spPr>
          <a:xfrm>
            <a:off x="457200" y="1125538"/>
            <a:ext cx="4267200" cy="2625725"/>
          </a:xfrm>
          <a:noFill/>
          <a:ln/>
        </p:spPr>
      </p:pic>
      <p:pic>
        <p:nvPicPr>
          <p:cNvPr id="41993" name="Picture 9" descr="ngc6946-tn Spiral Galaxy don Waid"/>
          <p:cNvPicPr>
            <a:picLocks noChangeAspect="1" noChangeArrowheads="1"/>
          </p:cNvPicPr>
          <p:nvPr>
            <p:ph sz="quarter" idx="2"/>
          </p:nvPr>
        </p:nvPicPr>
        <p:blipFill>
          <a:blip r:embed="rId3"/>
          <a:srcRect/>
          <a:stretch>
            <a:fillRect/>
          </a:stretch>
        </p:blipFill>
        <p:spPr>
          <a:xfrm>
            <a:off x="4724400" y="1052513"/>
            <a:ext cx="3962400" cy="2736850"/>
          </a:xfrm>
          <a:noFill/>
          <a:ln/>
        </p:spPr>
      </p:pic>
      <p:pic>
        <p:nvPicPr>
          <p:cNvPr id="41994" name="Picture 10" descr="ngc3192 by Michelle Stone"/>
          <p:cNvPicPr>
            <a:picLocks noChangeAspect="1" noChangeArrowheads="1"/>
          </p:cNvPicPr>
          <p:nvPr>
            <p:ph sz="quarter" idx="3"/>
          </p:nvPr>
        </p:nvPicPr>
        <p:blipFill>
          <a:blip r:embed="rId4"/>
          <a:srcRect/>
          <a:stretch>
            <a:fillRect/>
          </a:stretch>
        </p:blipFill>
        <p:spPr>
          <a:xfrm>
            <a:off x="457200" y="3457575"/>
            <a:ext cx="4343400" cy="3400425"/>
          </a:xfrm>
          <a:noFill/>
          <a:ln/>
        </p:spPr>
      </p:pic>
      <p:pic>
        <p:nvPicPr>
          <p:cNvPr id="41995" name="Picture 11" descr="NGC253_DonWaid"/>
          <p:cNvPicPr>
            <a:picLocks noChangeAspect="1" noChangeArrowheads="1"/>
          </p:cNvPicPr>
          <p:nvPr>
            <p:ph sz="quarter" idx="4"/>
          </p:nvPr>
        </p:nvPicPr>
        <p:blipFill>
          <a:blip r:embed="rId5"/>
          <a:srcRect/>
          <a:stretch>
            <a:fillRect/>
          </a:stretch>
        </p:blipFill>
        <p:spPr>
          <a:xfrm>
            <a:off x="4648200" y="3657600"/>
            <a:ext cx="3886200" cy="2665413"/>
          </a:xfrm>
          <a:noFill/>
          <a:ln/>
        </p:spPr>
      </p:pic>
      <p:sp>
        <p:nvSpPr>
          <p:cNvPr id="41996" name="Text Box 12"/>
          <p:cNvSpPr txBox="1">
            <a:spLocks noChangeArrowheads="1"/>
          </p:cNvSpPr>
          <p:nvPr/>
        </p:nvSpPr>
        <p:spPr bwMode="auto">
          <a:xfrm>
            <a:off x="762000" y="3352800"/>
            <a:ext cx="3886200" cy="396875"/>
          </a:xfrm>
          <a:prstGeom prst="rect">
            <a:avLst/>
          </a:prstGeom>
          <a:noFill/>
          <a:ln w="12700">
            <a:noFill/>
            <a:miter lim="800000"/>
            <a:headEnd type="none" w="sm" len="sm"/>
            <a:tailEnd type="none" w="sm" len="sm"/>
          </a:ln>
          <a:effectLst/>
        </p:spPr>
        <p:txBody>
          <a:bodyPr>
            <a:spAutoFit/>
          </a:bodyPr>
          <a:lstStyle/>
          <a:p>
            <a:endParaRPr lang="en-US" sz="2000" i="1">
              <a:latin typeface="Bradley Hand ITC" pitchFamily="66" charset="0"/>
            </a:endParaRPr>
          </a:p>
        </p:txBody>
      </p:sp>
      <p:sp>
        <p:nvSpPr>
          <p:cNvPr id="41997" name="Text Box 13"/>
          <p:cNvSpPr txBox="1">
            <a:spLocks noChangeArrowheads="1"/>
          </p:cNvSpPr>
          <p:nvPr/>
        </p:nvSpPr>
        <p:spPr bwMode="auto">
          <a:xfrm>
            <a:off x="533400" y="3200400"/>
            <a:ext cx="3657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NGC891  Michelle Stone</a:t>
            </a:r>
          </a:p>
        </p:txBody>
      </p:sp>
      <p:sp>
        <p:nvSpPr>
          <p:cNvPr id="41998" name="Rectangle 14"/>
          <p:cNvSpPr>
            <a:spLocks noChangeArrowheads="1"/>
          </p:cNvSpPr>
          <p:nvPr/>
        </p:nvSpPr>
        <p:spPr bwMode="auto">
          <a:xfrm>
            <a:off x="533400" y="6172200"/>
            <a:ext cx="2946400"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NGC3192  Michelle Stone</a:t>
            </a:r>
          </a:p>
        </p:txBody>
      </p:sp>
      <p:sp>
        <p:nvSpPr>
          <p:cNvPr id="41999" name="Text Box 15"/>
          <p:cNvSpPr txBox="1">
            <a:spLocks noChangeArrowheads="1"/>
          </p:cNvSpPr>
          <p:nvPr/>
        </p:nvSpPr>
        <p:spPr bwMode="auto">
          <a:xfrm>
            <a:off x="4953000" y="3352800"/>
            <a:ext cx="3276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NGC6946  Don Waid</a:t>
            </a:r>
          </a:p>
        </p:txBody>
      </p:sp>
      <p:sp>
        <p:nvSpPr>
          <p:cNvPr id="42000" name="Text Box 16"/>
          <p:cNvSpPr txBox="1">
            <a:spLocks noChangeArrowheads="1"/>
          </p:cNvSpPr>
          <p:nvPr/>
        </p:nvSpPr>
        <p:spPr bwMode="auto">
          <a:xfrm>
            <a:off x="5105400" y="6164263"/>
            <a:ext cx="32766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i="1">
                <a:solidFill>
                  <a:srgbClr val="CC3300"/>
                </a:solidFill>
                <a:latin typeface="Bradley Hand ITC" pitchFamily="66" charset="0"/>
              </a:rPr>
              <a:t>NGC253  Don Waid</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sz="quarter"/>
          </p:nvPr>
        </p:nvSpPr>
        <p:spPr/>
        <p:txBody>
          <a:bodyPr/>
          <a:lstStyle/>
          <a:p>
            <a:r>
              <a:rPr lang="en-US"/>
              <a:t>The Sun</a:t>
            </a:r>
          </a:p>
        </p:txBody>
      </p:sp>
      <p:sp>
        <p:nvSpPr>
          <p:cNvPr id="46085" name="Rectangle 5"/>
          <p:cNvSpPr>
            <a:spLocks noGrp="1" noChangeArrowheads="1"/>
          </p:cNvSpPr>
          <p:nvPr>
            <p:ph sz="quarter" idx="2"/>
          </p:nvPr>
        </p:nvSpPr>
        <p:spPr>
          <a:xfrm>
            <a:off x="609600" y="3810000"/>
            <a:ext cx="4038600" cy="457200"/>
          </a:xfrm>
          <a:noFill/>
        </p:spPr>
        <p:txBody>
          <a:bodyPr>
            <a:spAutoFit/>
          </a:bodyPr>
          <a:lstStyle/>
          <a:p>
            <a:r>
              <a:rPr lang="en-US" sz="2400"/>
              <a:t>More Sunspots</a:t>
            </a:r>
          </a:p>
        </p:txBody>
      </p:sp>
      <p:sp>
        <p:nvSpPr>
          <p:cNvPr id="46087" name="Text Box 7"/>
          <p:cNvSpPr txBox="1">
            <a:spLocks noChangeArrowheads="1"/>
          </p:cNvSpPr>
          <p:nvPr/>
        </p:nvSpPr>
        <p:spPr bwMode="auto">
          <a:xfrm>
            <a:off x="228600" y="1295400"/>
            <a:ext cx="8610600" cy="396875"/>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000" i="1">
                <a:solidFill>
                  <a:srgbClr val="FF9900"/>
                </a:solidFill>
                <a:latin typeface="Arial" charset="0"/>
              </a:rPr>
              <a:t>CAUTION!  NEVER look at the Sun directly without a proper filter!</a:t>
            </a:r>
          </a:p>
        </p:txBody>
      </p:sp>
      <p:pic>
        <p:nvPicPr>
          <p:cNvPr id="46088" name="Picture 8" descr="Sun+on+21+July+2003+1730 Harrison"/>
          <p:cNvPicPr>
            <a:picLocks noChangeAspect="1" noChangeArrowheads="1"/>
          </p:cNvPicPr>
          <p:nvPr>
            <p:ph sz="quarter" idx="4"/>
          </p:nvPr>
        </p:nvPicPr>
        <p:blipFill>
          <a:blip r:embed="rId2"/>
          <a:srcRect/>
          <a:stretch>
            <a:fillRect/>
          </a:stretch>
        </p:blipFill>
        <p:spPr>
          <a:xfrm>
            <a:off x="838200" y="1676400"/>
            <a:ext cx="2135188" cy="2189163"/>
          </a:xfrm>
          <a:noFill/>
          <a:ln/>
        </p:spPr>
      </p:pic>
      <p:sp>
        <p:nvSpPr>
          <p:cNvPr id="46084" name="Rectangle 4"/>
          <p:cNvSpPr>
            <a:spLocks noGrp="1" noChangeArrowheads="1"/>
          </p:cNvSpPr>
          <p:nvPr>
            <p:ph sz="quarter" idx="1"/>
          </p:nvPr>
        </p:nvSpPr>
        <p:spPr>
          <a:xfrm>
            <a:off x="457200" y="1600200"/>
            <a:ext cx="4038600" cy="895350"/>
          </a:xfrm>
          <a:noFill/>
        </p:spPr>
        <p:txBody>
          <a:bodyPr>
            <a:spAutoFit/>
          </a:bodyPr>
          <a:lstStyle/>
          <a:p>
            <a:r>
              <a:rPr lang="en-US" sz="2400"/>
              <a:t>Sunspots</a:t>
            </a:r>
          </a:p>
          <a:p>
            <a:pPr>
              <a:buFont typeface="Wingdings" pitchFamily="2" charset="2"/>
              <a:buNone/>
            </a:pPr>
            <a:endParaRPr lang="en-US" sz="2400"/>
          </a:p>
        </p:txBody>
      </p:sp>
      <p:pic>
        <p:nvPicPr>
          <p:cNvPr id="46090" name="Picture 10" descr="w Sunspots Bob Jones"/>
          <p:cNvPicPr>
            <a:picLocks noChangeAspect="1" noChangeArrowheads="1"/>
          </p:cNvPicPr>
          <p:nvPr/>
        </p:nvPicPr>
        <p:blipFill>
          <a:blip r:embed="rId3"/>
          <a:srcRect/>
          <a:stretch>
            <a:fillRect/>
          </a:stretch>
        </p:blipFill>
        <p:spPr bwMode="auto">
          <a:xfrm>
            <a:off x="838200" y="4191000"/>
            <a:ext cx="2508250" cy="2514600"/>
          </a:xfrm>
          <a:prstGeom prst="rect">
            <a:avLst/>
          </a:prstGeom>
          <a:noFill/>
        </p:spPr>
      </p:pic>
      <p:pic>
        <p:nvPicPr>
          <p:cNvPr id="46091" name="Picture 11" descr="Sun+at+Black+Forest w flares (D Carey)"/>
          <p:cNvPicPr>
            <a:picLocks noChangeAspect="1" noChangeArrowheads="1"/>
          </p:cNvPicPr>
          <p:nvPr/>
        </p:nvPicPr>
        <p:blipFill>
          <a:blip r:embed="rId4"/>
          <a:srcRect/>
          <a:stretch>
            <a:fillRect/>
          </a:stretch>
        </p:blipFill>
        <p:spPr bwMode="auto">
          <a:xfrm>
            <a:off x="3581400" y="1828800"/>
            <a:ext cx="5080000" cy="4000500"/>
          </a:xfrm>
          <a:prstGeom prst="rect">
            <a:avLst/>
          </a:prstGeom>
          <a:noFill/>
        </p:spPr>
      </p:pic>
      <p:sp>
        <p:nvSpPr>
          <p:cNvPr id="46086" name="Rectangle 6"/>
          <p:cNvSpPr>
            <a:spLocks noGrp="1" noChangeArrowheads="1"/>
          </p:cNvSpPr>
          <p:nvPr>
            <p:ph sz="quarter" idx="3"/>
          </p:nvPr>
        </p:nvSpPr>
        <p:spPr>
          <a:xfrm>
            <a:off x="4267200" y="1828800"/>
            <a:ext cx="4038600" cy="457200"/>
          </a:xfrm>
          <a:noFill/>
        </p:spPr>
        <p:txBody>
          <a:bodyPr>
            <a:spAutoFit/>
          </a:bodyPr>
          <a:lstStyle/>
          <a:p>
            <a:r>
              <a:rPr lang="en-US" sz="2400"/>
              <a:t>Solar Flares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sz="quarter"/>
          </p:nvPr>
        </p:nvSpPr>
        <p:spPr/>
        <p:txBody>
          <a:bodyPr/>
          <a:lstStyle/>
          <a:p>
            <a:r>
              <a:rPr lang="en-US"/>
              <a:t>Comets, Meteors, &amp; Satellites</a:t>
            </a:r>
          </a:p>
        </p:txBody>
      </p:sp>
      <p:sp>
        <p:nvSpPr>
          <p:cNvPr id="67593" name="Text Box 9"/>
          <p:cNvSpPr txBox="1">
            <a:spLocks noChangeArrowheads="1"/>
          </p:cNvSpPr>
          <p:nvPr/>
        </p:nvSpPr>
        <p:spPr bwMode="auto">
          <a:xfrm>
            <a:off x="5029200" y="6035675"/>
            <a:ext cx="3244850" cy="822325"/>
          </a:xfrm>
          <a:prstGeom prst="rect">
            <a:avLst/>
          </a:prstGeom>
          <a:noFill/>
          <a:ln w="12700">
            <a:noFill/>
            <a:miter lim="800000"/>
            <a:headEnd type="none" w="sm" len="sm"/>
            <a:tailEnd type="none" w="sm" len="sm"/>
          </a:ln>
          <a:effectLst/>
        </p:spPr>
        <p:txBody>
          <a:bodyPr wrap="none">
            <a:spAutoFit/>
          </a:bodyPr>
          <a:lstStyle/>
          <a:p>
            <a:pPr algn="ctr"/>
            <a:r>
              <a:rPr lang="en-US" sz="2400" i="1"/>
              <a:t>Meteor + Sound </a:t>
            </a:r>
          </a:p>
          <a:p>
            <a:pPr algn="ctr"/>
            <a:r>
              <a:rPr lang="en-US" sz="2400" i="1"/>
              <a:t>(67MHz radar echo)</a:t>
            </a:r>
            <a:endParaRPr lang="en-US" sz="4800" i="1">
              <a:latin typeface="Book Antiqua" pitchFamily="18" charset="0"/>
            </a:endParaRPr>
          </a:p>
        </p:txBody>
      </p:sp>
      <p:pic>
        <p:nvPicPr>
          <p:cNvPr id="67594" name="Picture 10" descr="Comet Macholz 04Q2_040918_sb1"/>
          <p:cNvPicPr>
            <a:picLocks noChangeAspect="1" noChangeArrowheads="1"/>
          </p:cNvPicPr>
          <p:nvPr>
            <p:ph sz="quarter" idx="1"/>
          </p:nvPr>
        </p:nvPicPr>
        <p:blipFill>
          <a:blip r:embed="rId3"/>
          <a:srcRect/>
          <a:stretch>
            <a:fillRect/>
          </a:stretch>
        </p:blipFill>
        <p:spPr>
          <a:xfrm>
            <a:off x="990600" y="1371600"/>
            <a:ext cx="2951163" cy="2189163"/>
          </a:xfrm>
          <a:noFill/>
          <a:ln/>
        </p:spPr>
      </p:pic>
      <p:pic>
        <p:nvPicPr>
          <p:cNvPr id="67595" name="Picture 11" descr="Comet Gehrels 78P_040918_sb1"/>
          <p:cNvPicPr>
            <a:picLocks noChangeAspect="1" noChangeArrowheads="1"/>
          </p:cNvPicPr>
          <p:nvPr>
            <p:ph sz="quarter" idx="4"/>
          </p:nvPr>
        </p:nvPicPr>
        <p:blipFill>
          <a:blip r:embed="rId4"/>
          <a:srcRect/>
          <a:stretch>
            <a:fillRect/>
          </a:stretch>
        </p:blipFill>
        <p:spPr>
          <a:xfrm>
            <a:off x="449263" y="3886200"/>
            <a:ext cx="3900487" cy="2189163"/>
          </a:xfrm>
          <a:noFill/>
          <a:ln/>
        </p:spPr>
      </p:pic>
      <p:pic>
        <p:nvPicPr>
          <p:cNvPr id="67596" name="Picture 12" descr="Iridium flare"/>
          <p:cNvPicPr>
            <a:picLocks noChangeAspect="1" noChangeArrowheads="1"/>
          </p:cNvPicPr>
          <p:nvPr>
            <p:ph sz="quarter" idx="2"/>
          </p:nvPr>
        </p:nvPicPr>
        <p:blipFill>
          <a:blip r:embed="rId5"/>
          <a:srcRect/>
          <a:stretch>
            <a:fillRect/>
          </a:stretch>
        </p:blipFill>
        <p:spPr>
          <a:xfrm>
            <a:off x="5486400" y="1524000"/>
            <a:ext cx="2295525" cy="1714500"/>
          </a:xfrm>
          <a:noFill/>
          <a:ln/>
        </p:spPr>
      </p:pic>
      <p:sp>
        <p:nvSpPr>
          <p:cNvPr id="67597" name="Text Box 13"/>
          <p:cNvSpPr txBox="1">
            <a:spLocks noChangeArrowheads="1"/>
          </p:cNvSpPr>
          <p:nvPr/>
        </p:nvSpPr>
        <p:spPr bwMode="auto">
          <a:xfrm>
            <a:off x="5334000" y="3124200"/>
            <a:ext cx="26670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i="1"/>
              <a:t>Iridium Satellite</a:t>
            </a:r>
          </a:p>
        </p:txBody>
      </p:sp>
      <p:sp>
        <p:nvSpPr>
          <p:cNvPr id="67598" name="Text Box 14"/>
          <p:cNvSpPr txBox="1">
            <a:spLocks noChangeArrowheads="1"/>
          </p:cNvSpPr>
          <p:nvPr/>
        </p:nvSpPr>
        <p:spPr bwMode="auto">
          <a:xfrm>
            <a:off x="0" y="3429000"/>
            <a:ext cx="4876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a:t>Comet Machholz 10/04/2004</a:t>
            </a:r>
          </a:p>
        </p:txBody>
      </p:sp>
      <p:sp>
        <p:nvSpPr>
          <p:cNvPr id="67599" name="Rectangle 15"/>
          <p:cNvSpPr>
            <a:spLocks noChangeArrowheads="1"/>
          </p:cNvSpPr>
          <p:nvPr/>
        </p:nvSpPr>
        <p:spPr bwMode="auto">
          <a:xfrm>
            <a:off x="304800" y="6019800"/>
            <a:ext cx="4387850" cy="457200"/>
          </a:xfrm>
          <a:prstGeom prst="rect">
            <a:avLst/>
          </a:prstGeom>
          <a:noFill/>
          <a:ln w="12700">
            <a:noFill/>
            <a:miter lim="800000"/>
            <a:headEnd type="none" w="sm" len="sm"/>
            <a:tailEnd type="none" w="sm" len="sm"/>
          </a:ln>
          <a:effectLst/>
        </p:spPr>
        <p:txBody>
          <a:bodyPr wrap="none">
            <a:spAutoFit/>
          </a:bodyPr>
          <a:lstStyle/>
          <a:p>
            <a:r>
              <a:rPr lang="en-US" sz="2400"/>
              <a:t>Comet Gehrels 09/18/2004</a:t>
            </a:r>
          </a:p>
        </p:txBody>
      </p:sp>
      <p:graphicFrame>
        <p:nvGraphicFramePr>
          <p:cNvPr id="67602" name="Object 18">
            <a:hlinkClick r:id="" action="ppaction://ole?verb=0"/>
            <a:hlinkHover r:id="" action="ppaction://ole?verb=0"/>
          </p:cNvPr>
          <p:cNvGraphicFramePr>
            <a:graphicFrameLocks noGrp="1" noChangeAspect="1"/>
          </p:cNvGraphicFramePr>
          <p:nvPr>
            <p:ph sz="quarter" idx="3"/>
          </p:nvPr>
        </p:nvGraphicFramePr>
        <p:xfrm>
          <a:off x="5303838" y="3773488"/>
          <a:ext cx="2724150" cy="2268537"/>
        </p:xfrm>
        <a:graphic>
          <a:graphicData uri="http://schemas.openxmlformats.org/presentationml/2006/ole">
            <p:oleObj spid="_x0000_s67602" name="Video Clip" r:id="rId6" imgW="2905531" imgH="2419048" progId="AVIFile">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sz="quarter"/>
          </p:nvPr>
        </p:nvSpPr>
        <p:spPr/>
        <p:txBody>
          <a:bodyPr/>
          <a:lstStyle/>
          <a:p>
            <a:r>
              <a:rPr lang="en-US"/>
              <a:t>Auroras and other Events</a:t>
            </a:r>
          </a:p>
        </p:txBody>
      </p:sp>
      <p:sp>
        <p:nvSpPr>
          <p:cNvPr id="43014" name="Rectangle 6"/>
          <p:cNvSpPr>
            <a:spLocks noGrp="1" noChangeArrowheads="1"/>
          </p:cNvSpPr>
          <p:nvPr>
            <p:ph sz="quarter" idx="3"/>
          </p:nvPr>
        </p:nvSpPr>
        <p:spPr>
          <a:xfrm>
            <a:off x="381000" y="3352800"/>
            <a:ext cx="3028950" cy="457200"/>
          </a:xfrm>
          <a:noFill/>
        </p:spPr>
        <p:txBody>
          <a:bodyPr wrap="none">
            <a:spAutoFit/>
          </a:bodyPr>
          <a:lstStyle/>
          <a:p>
            <a:r>
              <a:rPr lang="en-US" sz="2400"/>
              <a:t>Transit of Venus</a:t>
            </a:r>
          </a:p>
        </p:txBody>
      </p:sp>
      <p:pic>
        <p:nvPicPr>
          <p:cNvPr id="43018" name="Picture 10" descr="10-30-+2003+Aurora+2 B Dickinson"/>
          <p:cNvPicPr>
            <a:picLocks noChangeAspect="1" noChangeArrowheads="1"/>
          </p:cNvPicPr>
          <p:nvPr>
            <p:ph sz="quarter" idx="2"/>
          </p:nvPr>
        </p:nvPicPr>
        <p:blipFill>
          <a:blip r:embed="rId2"/>
          <a:srcRect/>
          <a:stretch>
            <a:fillRect/>
          </a:stretch>
        </p:blipFill>
        <p:spPr>
          <a:xfrm>
            <a:off x="4267200" y="1103313"/>
            <a:ext cx="3581400" cy="2686050"/>
          </a:xfrm>
          <a:noFill/>
          <a:ln/>
        </p:spPr>
      </p:pic>
      <p:pic>
        <p:nvPicPr>
          <p:cNvPr id="43019" name="Picture 11" descr="Venus+Transit+1238+unfiltered"/>
          <p:cNvPicPr>
            <a:picLocks noChangeAspect="1" noChangeArrowheads="1"/>
          </p:cNvPicPr>
          <p:nvPr>
            <p:ph sz="quarter" idx="4"/>
          </p:nvPr>
        </p:nvPicPr>
        <p:blipFill>
          <a:blip r:embed="rId3"/>
          <a:srcRect/>
          <a:stretch>
            <a:fillRect/>
          </a:stretch>
        </p:blipFill>
        <p:spPr>
          <a:xfrm>
            <a:off x="457200" y="3810000"/>
            <a:ext cx="3962400" cy="2644775"/>
          </a:xfrm>
          <a:noFill/>
          <a:ln/>
        </p:spPr>
      </p:pic>
      <p:sp>
        <p:nvSpPr>
          <p:cNvPr id="43012" name="Rectangle 4"/>
          <p:cNvSpPr>
            <a:spLocks noGrp="1" noChangeArrowheads="1"/>
          </p:cNvSpPr>
          <p:nvPr>
            <p:ph sz="quarter" idx="1"/>
          </p:nvPr>
        </p:nvSpPr>
        <p:spPr>
          <a:xfrm>
            <a:off x="5638800" y="3048000"/>
            <a:ext cx="2139950" cy="396875"/>
          </a:xfrm>
          <a:noFill/>
        </p:spPr>
        <p:txBody>
          <a:bodyPr wrap="none">
            <a:spAutoFit/>
          </a:bodyPr>
          <a:lstStyle/>
          <a:p>
            <a:pPr>
              <a:buFont typeface="Wingdings" pitchFamily="2" charset="2"/>
              <a:buNone/>
            </a:pPr>
            <a:r>
              <a:rPr lang="en-US" sz="2000"/>
              <a:t>Aurora Borealis</a:t>
            </a:r>
          </a:p>
        </p:txBody>
      </p:sp>
      <p:sp>
        <p:nvSpPr>
          <p:cNvPr id="43020" name="Text Box 12"/>
          <p:cNvSpPr txBox="1">
            <a:spLocks noChangeArrowheads="1"/>
          </p:cNvSpPr>
          <p:nvPr/>
        </p:nvSpPr>
        <p:spPr bwMode="auto">
          <a:xfrm>
            <a:off x="609600" y="6019800"/>
            <a:ext cx="2209800" cy="396875"/>
          </a:xfrm>
          <a:prstGeom prst="rect">
            <a:avLst/>
          </a:prstGeom>
          <a:noFill/>
          <a:ln w="12700">
            <a:noFill/>
            <a:miter lim="800000"/>
            <a:headEnd type="none" w="sm" len="sm"/>
            <a:tailEnd type="none" w="sm" len="sm"/>
          </a:ln>
          <a:effectLst/>
        </p:spPr>
        <p:txBody>
          <a:bodyPr>
            <a:spAutoFit/>
          </a:bodyPr>
          <a:lstStyle/>
          <a:p>
            <a:pPr>
              <a:spcBef>
                <a:spcPct val="50000"/>
              </a:spcBef>
            </a:pPr>
            <a:r>
              <a:rPr lang="en-US" sz="2000">
                <a:solidFill>
                  <a:srgbClr val="CC3300"/>
                </a:solidFill>
                <a:latin typeface="Bradley Hand ITC" pitchFamily="66" charset="0"/>
              </a:rPr>
              <a:t>Dick Moncure</a:t>
            </a:r>
          </a:p>
        </p:txBody>
      </p:sp>
      <p:sp>
        <p:nvSpPr>
          <p:cNvPr id="43021" name="Text Box 13"/>
          <p:cNvSpPr txBox="1">
            <a:spLocks noChangeArrowheads="1"/>
          </p:cNvSpPr>
          <p:nvPr/>
        </p:nvSpPr>
        <p:spPr bwMode="auto">
          <a:xfrm>
            <a:off x="4267200" y="3352800"/>
            <a:ext cx="1755775"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a:solidFill>
                  <a:srgbClr val="CC3300"/>
                </a:solidFill>
                <a:latin typeface="Bradley Hand ITC" pitchFamily="66" charset="0"/>
              </a:rPr>
              <a:t>Bill Dickinson</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9" name="Rectangle 5"/>
          <p:cNvSpPr>
            <a:spLocks noGrp="1" noChangeArrowheads="1"/>
          </p:cNvSpPr>
          <p:nvPr>
            <p:ph type="title"/>
          </p:nvPr>
        </p:nvSpPr>
        <p:spPr/>
        <p:txBody>
          <a:bodyPr/>
          <a:lstStyle/>
          <a:p>
            <a:endParaRPr lang="en-US"/>
          </a:p>
        </p:txBody>
      </p:sp>
      <p:pic>
        <p:nvPicPr>
          <p:cNvPr id="77828" name="Picture 4" descr="MJV_11092004C_SHAMILTON"/>
          <p:cNvPicPr>
            <a:picLocks noChangeAspect="1" noChangeArrowheads="1"/>
          </p:cNvPicPr>
          <p:nvPr>
            <p:ph idx="1"/>
          </p:nvPr>
        </p:nvPicPr>
        <p:blipFill>
          <a:blip r:embed="rId2"/>
          <a:srcRect/>
          <a:stretch>
            <a:fillRect/>
          </a:stretch>
        </p:blipFill>
        <p:spPr>
          <a:xfrm>
            <a:off x="0" y="0"/>
            <a:ext cx="9144000" cy="6858000"/>
          </a:xfrm>
          <a:noFill/>
          <a:ln/>
        </p:spPr>
      </p:pic>
      <p:sp>
        <p:nvSpPr>
          <p:cNvPr id="77831" name="Rectangle 7"/>
          <p:cNvSpPr>
            <a:spLocks noChangeArrowheads="1"/>
          </p:cNvSpPr>
          <p:nvPr/>
        </p:nvSpPr>
        <p:spPr bwMode="auto">
          <a:xfrm>
            <a:off x="0" y="6461125"/>
            <a:ext cx="4110038"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Photo image by Stephen P. Hamilton</a:t>
            </a:r>
          </a:p>
        </p:txBody>
      </p:sp>
      <p:sp>
        <p:nvSpPr>
          <p:cNvPr id="77832" name="Text Box 8"/>
          <p:cNvSpPr txBox="1">
            <a:spLocks noChangeArrowheads="1"/>
          </p:cNvSpPr>
          <p:nvPr/>
        </p:nvSpPr>
        <p:spPr bwMode="auto">
          <a:xfrm>
            <a:off x="4248150" y="6461125"/>
            <a:ext cx="4895850" cy="396875"/>
          </a:xfrm>
          <a:prstGeom prst="rect">
            <a:avLst/>
          </a:prstGeom>
          <a:noFill/>
          <a:ln w="12700">
            <a:noFill/>
            <a:miter lim="800000"/>
            <a:headEnd type="none" w="sm" len="sm"/>
            <a:tailEnd type="none" w="sm" len="sm"/>
          </a:ln>
          <a:effectLst/>
        </p:spPr>
        <p:txBody>
          <a:bodyPr wrap="none">
            <a:spAutoFit/>
          </a:bodyPr>
          <a:lstStyle/>
          <a:p>
            <a:r>
              <a:rPr lang="en-US" sz="2000" i="1">
                <a:solidFill>
                  <a:srgbClr val="CC3300"/>
                </a:solidFill>
                <a:latin typeface="Bradley Hand ITC" pitchFamily="66" charset="0"/>
              </a:rPr>
              <a:t>Moon – Jupiter – Venus conjunction 11/9/04</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73731" name="Rectangle 3"/>
          <p:cNvSpPr>
            <a:spLocks noChangeArrowheads="1"/>
          </p:cNvSpPr>
          <p:nvPr/>
        </p:nvSpPr>
        <p:spPr bwMode="auto">
          <a:xfrm>
            <a:off x="3276600" y="0"/>
            <a:ext cx="2251075" cy="823913"/>
          </a:xfrm>
          <a:prstGeom prst="rect">
            <a:avLst/>
          </a:prstGeom>
          <a:noFill/>
          <a:ln w="12700">
            <a:noFill/>
            <a:miter lim="800000"/>
            <a:headEnd type="none" w="sm" len="sm"/>
            <a:tailEnd type="none" w="sm" len="sm"/>
          </a:ln>
          <a:effectLst/>
        </p:spPr>
        <p:txBody>
          <a:bodyPr wrap="none">
            <a:spAutoFit/>
          </a:bodyPr>
          <a:lstStyle/>
          <a:p>
            <a:r>
              <a:rPr lang="en-US" sz="4800">
                <a:solidFill>
                  <a:schemeClr val="tx2"/>
                </a:solidFill>
                <a:effectLst>
                  <a:outerShdw blurRad="38100" dist="38100" dir="2700000" algn="tl">
                    <a:srgbClr val="000000"/>
                  </a:outerShdw>
                </a:effectLst>
                <a:latin typeface="Book Antiqua" pitchFamily="18" charset="0"/>
              </a:rPr>
              <a:t>STARS!</a:t>
            </a:r>
          </a:p>
        </p:txBody>
      </p:sp>
      <p:pic>
        <p:nvPicPr>
          <p:cNvPr id="73733" name="Picture 5" descr="ORION_WIDEFIELDS_SHAMILTON Rotated 90deg"/>
          <p:cNvPicPr>
            <a:picLocks noChangeAspect="1" noChangeArrowheads="1"/>
          </p:cNvPicPr>
          <p:nvPr>
            <p:ph sz="half" idx="1"/>
          </p:nvPr>
        </p:nvPicPr>
        <p:blipFill>
          <a:blip r:embed="rId2"/>
          <a:srcRect/>
          <a:stretch>
            <a:fillRect/>
          </a:stretch>
        </p:blipFill>
        <p:spPr>
          <a:xfrm>
            <a:off x="1752600" y="0"/>
            <a:ext cx="5229225" cy="6858000"/>
          </a:xfrm>
          <a:noFill/>
          <a:ln/>
        </p:spPr>
      </p:pic>
      <p:sp>
        <p:nvSpPr>
          <p:cNvPr id="73734" name="Rectangle 6"/>
          <p:cNvSpPr>
            <a:spLocks noChangeArrowheads="1"/>
          </p:cNvSpPr>
          <p:nvPr/>
        </p:nvSpPr>
        <p:spPr bwMode="auto">
          <a:xfrm>
            <a:off x="3429000" y="0"/>
            <a:ext cx="2251075" cy="823913"/>
          </a:xfrm>
          <a:prstGeom prst="rect">
            <a:avLst/>
          </a:prstGeom>
          <a:noFill/>
          <a:ln w="12700">
            <a:noFill/>
            <a:miter lim="800000"/>
            <a:headEnd type="none" w="sm" len="sm"/>
            <a:tailEnd type="none" w="sm" len="sm"/>
          </a:ln>
          <a:effectLst/>
        </p:spPr>
        <p:txBody>
          <a:bodyPr wrap="none">
            <a:spAutoFit/>
          </a:bodyPr>
          <a:lstStyle/>
          <a:p>
            <a:r>
              <a:rPr lang="en-US" sz="4800">
                <a:solidFill>
                  <a:schemeClr val="tx2"/>
                </a:solidFill>
                <a:effectLst>
                  <a:outerShdw blurRad="38100" dist="38100" dir="2700000" algn="tl">
                    <a:srgbClr val="000000"/>
                  </a:outerShdw>
                </a:effectLst>
                <a:latin typeface="Book Antiqua" pitchFamily="18" charset="0"/>
              </a:rPr>
              <a:t>STARS!</a:t>
            </a:r>
          </a:p>
        </p:txBody>
      </p:sp>
      <p:sp>
        <p:nvSpPr>
          <p:cNvPr id="73735" name="Rectangle 7"/>
          <p:cNvSpPr>
            <a:spLocks noChangeArrowheads="1"/>
          </p:cNvSpPr>
          <p:nvPr/>
        </p:nvSpPr>
        <p:spPr bwMode="auto">
          <a:xfrm>
            <a:off x="2209800" y="6461125"/>
            <a:ext cx="4110038" cy="396875"/>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sz="2000" i="1">
                <a:solidFill>
                  <a:srgbClr val="CC3300"/>
                </a:solidFill>
                <a:latin typeface="Bradley Hand ITC" pitchFamily="66" charset="0"/>
              </a:rPr>
              <a:t>Photo image by Stephen P. Hamilton</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1143000" y="0"/>
            <a:ext cx="6934200" cy="762000"/>
          </a:xfrm>
        </p:spPr>
        <p:txBody>
          <a:bodyPr/>
          <a:lstStyle/>
          <a:p>
            <a:r>
              <a:rPr lang="en-US"/>
              <a:t>The Great Orion Nebula</a:t>
            </a:r>
          </a:p>
        </p:txBody>
      </p:sp>
      <p:pic>
        <p:nvPicPr>
          <p:cNvPr id="74756" name="Picture 4" descr="M42Proc"/>
          <p:cNvPicPr>
            <a:picLocks noChangeAspect="1" noChangeArrowheads="1"/>
          </p:cNvPicPr>
          <p:nvPr>
            <p:ph idx="1"/>
          </p:nvPr>
        </p:nvPicPr>
        <p:blipFill>
          <a:blip r:embed="rId3"/>
          <a:srcRect/>
          <a:stretch>
            <a:fillRect/>
          </a:stretch>
        </p:blipFill>
        <p:spPr>
          <a:xfrm>
            <a:off x="0" y="762000"/>
            <a:ext cx="9144000" cy="6096000"/>
          </a:xfrm>
          <a:noFill/>
          <a:ln/>
        </p:spPr>
      </p:pic>
      <p:sp>
        <p:nvSpPr>
          <p:cNvPr id="74758" name="Text Box 6"/>
          <p:cNvSpPr txBox="1">
            <a:spLocks noChangeArrowheads="1"/>
          </p:cNvSpPr>
          <p:nvPr/>
        </p:nvSpPr>
        <p:spPr bwMode="auto">
          <a:xfrm>
            <a:off x="1143000" y="6248400"/>
            <a:ext cx="6324600" cy="366713"/>
          </a:xfrm>
          <a:prstGeom prst="rect">
            <a:avLst/>
          </a:prstGeom>
          <a:noFill/>
          <a:ln w="12700">
            <a:noFill/>
            <a:miter lim="800000"/>
            <a:headEnd type="none" w="sm" len="sm"/>
            <a:tailEnd type="none" w="sm" len="sm"/>
          </a:ln>
          <a:effectLst/>
        </p:spPr>
        <p:txBody>
          <a:bodyPr>
            <a:spAutoFit/>
          </a:bodyPr>
          <a:lstStyle/>
          <a:p>
            <a:pPr>
              <a:spcBef>
                <a:spcPct val="50000"/>
              </a:spcBef>
            </a:pPr>
            <a:r>
              <a:rPr lang="en-US" sz="1800" i="1">
                <a:solidFill>
                  <a:srgbClr val="CC3300"/>
                </a:solidFill>
                <a:latin typeface="Bradley Hand ITC" pitchFamily="66" charset="0"/>
              </a:rPr>
              <a:t>Photo image by Richard Dickson</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WordArt 4"/>
          <p:cNvSpPr>
            <a:spLocks noChangeArrowheads="1" noChangeShapeType="1" noTextEdit="1"/>
          </p:cNvSpPr>
          <p:nvPr/>
        </p:nvSpPr>
        <p:spPr bwMode="auto">
          <a:xfrm>
            <a:off x="1219200" y="1066800"/>
            <a:ext cx="5257800" cy="3962400"/>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a:ln w="9525">
                  <a:round/>
                  <a:headEnd type="none" w="sm" len="sm"/>
                  <a:tailEnd type="none" w="sm" len="sm"/>
                </a:ln>
                <a:gradFill rotWithShape="0">
                  <a:gsLst>
                    <a:gs pos="0">
                      <a:srgbClr val="FFE701"/>
                    </a:gs>
                    <a:gs pos="100000">
                      <a:srgbClr val="FE3E02"/>
                    </a:gs>
                  </a:gsLst>
                  <a:lin ang="5400000" scaled="1"/>
                </a:gradFill>
                <a:latin typeface="Impact"/>
              </a:rPr>
              <a:t>Space Exploration . . . </a:t>
            </a:r>
          </a:p>
          <a:p>
            <a:pPr algn="ctr"/>
            <a:r>
              <a:rPr lang="en-US" sz="3600" kern="10">
                <a:ln w="9525">
                  <a:round/>
                  <a:headEnd type="none" w="sm" len="sm"/>
                  <a:tailEnd type="none" w="sm" len="sm"/>
                </a:ln>
                <a:gradFill rotWithShape="0">
                  <a:gsLst>
                    <a:gs pos="0">
                      <a:srgbClr val="FFE701"/>
                    </a:gs>
                    <a:gs pos="100000">
                      <a:srgbClr val="FE3E02"/>
                    </a:gs>
                  </a:gsLst>
                  <a:lin ang="5400000" scaled="1"/>
                </a:gradFill>
                <a:latin typeface="Impact"/>
              </a:rPr>
              <a:t>The Final Frontier</a:t>
            </a:r>
          </a:p>
        </p:txBody>
      </p:sp>
      <p:pic>
        <p:nvPicPr>
          <p:cNvPr id="93189" name="space.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p:spPr>
      </p:pic>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500"/>
                                  </p:stCondLst>
                                  <p:childTnLst>
                                    <p:animScale>
                                      <p:cBhvr>
                                        <p:cTn id="6" dur="6000" fill="hold"/>
                                        <p:tgtEl>
                                          <p:spTgt spid="93188"/>
                                        </p:tgtEl>
                                      </p:cBhvr>
                                      <p:by x="150000" y="150000"/>
                                    </p:animScale>
                                  </p:childTnLst>
                                </p:cTn>
                              </p:par>
                              <p:par>
                                <p:cTn id="7" presetID="1" presetClass="mediacall" presetSubtype="0" fill="hold" nodeType="withEffect">
                                  <p:stCondLst>
                                    <p:cond delay="0"/>
                                  </p:stCondLst>
                                  <p:childTnLst>
                                    <p:cmd type="call" cmd="playFrom(0.0)">
                                      <p:cBhvr>
                                        <p:cTn id="8" dur="7007" fill="hold"/>
                                        <p:tgtEl>
                                          <p:spTgt spid="9318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9" fill="hold" display="0">
                  <p:stCondLst>
                    <p:cond delay="indefinite"/>
                  </p:stCondLst>
                  <p:endCondLst>
                    <p:cond evt="onNext" delay="0">
                      <p:tgtEl>
                        <p:sldTgt/>
                      </p:tgtEl>
                    </p:cond>
                    <p:cond evt="onPrev" delay="0">
                      <p:tgtEl>
                        <p:sldTgt/>
                      </p:tgtEl>
                    </p:cond>
                    <p:cond evt="onStopAudio" delay="0">
                      <p:tgtEl>
                        <p:sldTgt/>
                      </p:tgtEl>
                    </p:cond>
                  </p:endCondLst>
                </p:cTn>
                <p:tgtEl>
                  <p:spTgt spid="93189"/>
                </p:tgtEl>
              </p:cMediaNode>
            </p:audio>
          </p:childTnLst>
        </p:cTn>
      </p:par>
    </p:tnLst>
    <p:bldLst>
      <p:bldP spid="93188"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z="4000" b="1"/>
              <a:t>Exciting Events for 2004 … and </a:t>
            </a:r>
            <a:r>
              <a:rPr lang="en-US" sz="4000" b="1" i="1"/>
              <a:t>BEYOND</a:t>
            </a:r>
            <a:r>
              <a:rPr lang="en-US" sz="4000" b="1"/>
              <a:t>!!</a:t>
            </a:r>
          </a:p>
        </p:txBody>
      </p:sp>
      <p:sp>
        <p:nvSpPr>
          <p:cNvPr id="61443" name="Rectangle 3"/>
          <p:cNvSpPr>
            <a:spLocks noGrp="1" noChangeArrowheads="1"/>
          </p:cNvSpPr>
          <p:nvPr>
            <p:ph type="body" idx="1"/>
          </p:nvPr>
        </p:nvSpPr>
        <p:spPr>
          <a:xfrm>
            <a:off x="0" y="2327275"/>
            <a:ext cx="9144000" cy="1017588"/>
          </a:xfrm>
          <a:noFill/>
        </p:spPr>
        <p:txBody>
          <a:bodyPr>
            <a:spAutoFit/>
          </a:bodyPr>
          <a:lstStyle/>
          <a:p>
            <a:r>
              <a:rPr lang="en-US">
                <a:solidFill>
                  <a:srgbClr val="FFFF00"/>
                </a:solidFill>
              </a:rPr>
              <a:t>Dec 25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442"/>
                                        </p:tgtEl>
                                        <p:attrNameLst>
                                          <p:attrName>style.visibility</p:attrName>
                                        </p:attrNameLst>
                                      </p:cBhvr>
                                      <p:to>
                                        <p:strVal val="visible"/>
                                      </p:to>
                                    </p:set>
                                    <p:animEffect transition="in" filter="fade">
                                      <p:cBhvr>
                                        <p:cTn id="7" dur="2000"/>
                                        <p:tgtEl>
                                          <p:spTgt spid="61442"/>
                                        </p:tgtEl>
                                      </p:cBhvr>
                                    </p:animEffect>
                                  </p:childTnLst>
                                </p:cTn>
                              </p:par>
                            </p:childTnLst>
                          </p:cTn>
                        </p:par>
                        <p:par>
                          <p:cTn id="8" fill="hold">
                            <p:stCondLst>
                              <p:cond delay="2000"/>
                            </p:stCondLst>
                            <p:childTnLst>
                              <p:par>
                                <p:cTn id="9" presetID="2" presetClass="entr" presetSubtype="4" fill="hold" grpId="0" nodeType="afterEffect">
                                  <p:stCondLst>
                                    <p:cond delay="0"/>
                                  </p:stCondLst>
                                  <p:childTnLst>
                                    <p:set>
                                      <p:cBhvr>
                                        <p:cTn id="10" dur="1" fill="hold">
                                          <p:stCondLst>
                                            <p:cond delay="0"/>
                                          </p:stCondLst>
                                        </p:cTn>
                                        <p:tgtEl>
                                          <p:spTgt spid="61443">
                                            <p:txEl>
                                              <p:pRg st="0" end="0"/>
                                            </p:txEl>
                                          </p:spTgt>
                                        </p:tgtEl>
                                        <p:attrNameLst>
                                          <p:attrName>style.visibility</p:attrName>
                                        </p:attrNameLst>
                                      </p:cBhvr>
                                      <p:to>
                                        <p:strVal val="visible"/>
                                      </p:to>
                                    </p:set>
                                    <p:anim calcmode="lin" valueType="num">
                                      <p:cBhvr additive="base">
                                        <p:cTn id="11" dur="500" fill="hold"/>
                                        <p:tgtEl>
                                          <p:spTgt spid="6144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1443">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2500"/>
                            </p:stCondLst>
                            <p:childTnLst>
                              <p:par>
                                <p:cTn id="14" presetID="2" presetClass="entr" presetSubtype="4" fill="hold" grpId="0" nodeType="afterEffect">
                                  <p:stCondLst>
                                    <p:cond delay="0"/>
                                  </p:stCondLst>
                                  <p:childTnLst>
                                    <p:set>
                                      <p:cBhvr>
                                        <p:cTn id="15" dur="1" fill="hold">
                                          <p:stCondLst>
                                            <p:cond delay="0"/>
                                          </p:stCondLst>
                                        </p:cTn>
                                        <p:tgtEl>
                                          <p:spTgt spid="61443">
                                            <p:txEl>
                                              <p:pRg st="1" end="1"/>
                                            </p:txEl>
                                          </p:spTgt>
                                        </p:tgtEl>
                                        <p:attrNameLst>
                                          <p:attrName>style.visibility</p:attrName>
                                        </p:attrNameLst>
                                      </p:cBhvr>
                                      <p:to>
                                        <p:strVal val="visible"/>
                                      </p:to>
                                    </p:set>
                                    <p:anim calcmode="lin" valueType="num">
                                      <p:cBhvr additive="base">
                                        <p:cTn id="16" dur="500" fill="hold"/>
                                        <p:tgtEl>
                                          <p:spTgt spid="61443">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6144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p:bldP spid="6144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Cassini Mission to Saturn</a:t>
            </a:r>
          </a:p>
        </p:txBody>
      </p:sp>
      <p:pic>
        <p:nvPicPr>
          <p:cNvPr id="79879" name="Picture 7" descr="Cassini view of Saturn"/>
          <p:cNvPicPr>
            <a:picLocks noChangeAspect="1" noChangeArrowheads="1"/>
          </p:cNvPicPr>
          <p:nvPr>
            <p:ph sz="half" idx="2"/>
          </p:nvPr>
        </p:nvPicPr>
        <p:blipFill>
          <a:blip r:embed="rId2"/>
          <a:srcRect/>
          <a:stretch>
            <a:fillRect/>
          </a:stretch>
        </p:blipFill>
        <p:spPr>
          <a:xfrm>
            <a:off x="0" y="762000"/>
            <a:ext cx="9144000" cy="6096000"/>
          </a:xfrm>
          <a:noFill/>
          <a:ln/>
        </p:spPr>
      </p:pic>
      <p:pic>
        <p:nvPicPr>
          <p:cNvPr id="79876" name="Picture 4" descr="Cassini-Huygens banner-left"/>
          <p:cNvPicPr>
            <a:picLocks noChangeAspect="1" noChangeArrowheads="1"/>
          </p:cNvPicPr>
          <p:nvPr>
            <p:ph sz="half" idx="1"/>
          </p:nvPr>
        </p:nvPicPr>
        <p:blipFill>
          <a:blip r:embed="rId3"/>
          <a:srcRect/>
          <a:stretch>
            <a:fillRect/>
          </a:stretch>
        </p:blipFill>
        <p:spPr>
          <a:xfrm>
            <a:off x="1066800" y="304800"/>
            <a:ext cx="6324600" cy="1173163"/>
          </a:xfrm>
          <a:noFill/>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sz="4000" b="1"/>
              <a:t>Exciting Events for 2004 … and </a:t>
            </a:r>
            <a:r>
              <a:rPr lang="en-US" sz="4000" b="1" i="1"/>
              <a:t>BEYOND</a:t>
            </a:r>
            <a:r>
              <a:rPr lang="en-US" sz="4000" b="1"/>
              <a:t>!!</a:t>
            </a:r>
          </a:p>
        </p:txBody>
      </p:sp>
      <p:sp>
        <p:nvSpPr>
          <p:cNvPr id="104451" name="Rectangle 3"/>
          <p:cNvSpPr>
            <a:spLocks noGrp="1" noChangeArrowheads="1"/>
          </p:cNvSpPr>
          <p:nvPr>
            <p:ph type="body" idx="1"/>
          </p:nvPr>
        </p:nvSpPr>
        <p:spPr>
          <a:xfrm>
            <a:off x="0" y="2327275"/>
            <a:ext cx="9144000" cy="1017588"/>
          </a:xfrm>
          <a:noFill/>
        </p:spPr>
        <p:txBody>
          <a:bodyPr>
            <a:spAutoFit/>
          </a:bodyPr>
          <a:lstStyle/>
          <a:p>
            <a:r>
              <a:rPr lang="en-US">
                <a:solidFill>
                  <a:srgbClr val="FFFF00"/>
                </a:solidFill>
              </a:rPr>
              <a:t>Dec 25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p:txBody>
      </p:sp>
      <p:sp>
        <p:nvSpPr>
          <p:cNvPr id="104452" name="Text Box 4"/>
          <p:cNvSpPr txBox="1">
            <a:spLocks noChangeArrowheads="1"/>
          </p:cNvSpPr>
          <p:nvPr/>
        </p:nvSpPr>
        <p:spPr bwMode="auto">
          <a:xfrm>
            <a:off x="457200" y="4953000"/>
            <a:ext cx="8153400" cy="579438"/>
          </a:xfrm>
          <a:prstGeom prst="rect">
            <a:avLst/>
          </a:prstGeom>
          <a:noFill/>
          <a:ln w="12700">
            <a:noFill/>
            <a:miter lim="800000"/>
            <a:headEnd type="none" w="sm" len="sm"/>
            <a:tailEnd type="none" w="sm" len="sm"/>
          </a:ln>
          <a:effectLst/>
        </p:spPr>
        <p:txBody>
          <a:bodyPr>
            <a:spAutoFit/>
          </a:bodyPr>
          <a:lstStyle/>
          <a:p>
            <a:endParaRPr lang="en-US"/>
          </a:p>
        </p:txBody>
      </p:sp>
      <p:sp>
        <p:nvSpPr>
          <p:cNvPr id="104453" name="Text Box 5"/>
          <p:cNvSpPr txBox="1">
            <a:spLocks noChangeArrowheads="1"/>
          </p:cNvSpPr>
          <p:nvPr/>
        </p:nvSpPr>
        <p:spPr bwMode="auto">
          <a:xfrm>
            <a:off x="0" y="34290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Dec 30 	- Deep Impact Launch</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4453"/>
                                        </p:tgtEl>
                                        <p:attrNameLst>
                                          <p:attrName>style.visibility</p:attrName>
                                        </p:attrNameLst>
                                      </p:cBhvr>
                                      <p:to>
                                        <p:strVal val="visible"/>
                                      </p:to>
                                    </p:set>
                                    <p:anim calcmode="lin" valueType="num">
                                      <p:cBhvr additive="base">
                                        <p:cTn id="7" dur="500" fill="hold"/>
                                        <p:tgtEl>
                                          <p:spTgt spid="104453"/>
                                        </p:tgtEl>
                                        <p:attrNameLst>
                                          <p:attrName>ppt_x</p:attrName>
                                        </p:attrNameLst>
                                      </p:cBhvr>
                                      <p:tavLst>
                                        <p:tav tm="0">
                                          <p:val>
                                            <p:strVal val="#ppt_x"/>
                                          </p:val>
                                        </p:tav>
                                        <p:tav tm="100000">
                                          <p:val>
                                            <p:strVal val="#ppt_x"/>
                                          </p:val>
                                        </p:tav>
                                      </p:tavLst>
                                    </p:anim>
                                    <p:anim calcmode="lin" valueType="num">
                                      <p:cBhvr additive="base">
                                        <p:cTn id="8" dur="500" fill="hold"/>
                                        <p:tgtEl>
                                          <p:spTgt spid="1044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2" name="Picture 4" descr="Deep Impact_poster_med"/>
          <p:cNvPicPr>
            <a:picLocks noChangeAspect="1" noChangeArrowheads="1"/>
          </p:cNvPicPr>
          <p:nvPr/>
        </p:nvPicPr>
        <p:blipFill>
          <a:blip r:embed="rId2"/>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sz="4000" b="1"/>
              <a:t>Exciting Events for 2004 … and </a:t>
            </a:r>
            <a:r>
              <a:rPr lang="en-US" sz="4000" b="1" i="1"/>
              <a:t>BEYOND</a:t>
            </a:r>
            <a:r>
              <a:rPr lang="en-US" sz="4000" b="1"/>
              <a:t>!!</a:t>
            </a:r>
          </a:p>
        </p:txBody>
      </p:sp>
      <p:sp>
        <p:nvSpPr>
          <p:cNvPr id="105475" name="Rectangle 3"/>
          <p:cNvSpPr>
            <a:spLocks noGrp="1" noChangeArrowheads="1"/>
          </p:cNvSpPr>
          <p:nvPr>
            <p:ph type="body" idx="1"/>
          </p:nvPr>
        </p:nvSpPr>
        <p:spPr>
          <a:xfrm>
            <a:off x="0" y="2327275"/>
            <a:ext cx="9144000" cy="1601788"/>
          </a:xfrm>
          <a:noFill/>
        </p:spPr>
        <p:txBody>
          <a:bodyPr>
            <a:spAutoFit/>
          </a:bodyPr>
          <a:lstStyle/>
          <a:p>
            <a:r>
              <a:rPr lang="en-US">
                <a:solidFill>
                  <a:srgbClr val="FFFF00"/>
                </a:solidFill>
              </a:rPr>
              <a:t>Dec 25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 Deep Impact Launch</a:t>
            </a:r>
          </a:p>
        </p:txBody>
      </p:sp>
      <p:sp>
        <p:nvSpPr>
          <p:cNvPr id="105476" name="Text Box 4"/>
          <p:cNvSpPr txBox="1">
            <a:spLocks noChangeArrowheads="1"/>
          </p:cNvSpPr>
          <p:nvPr/>
        </p:nvSpPr>
        <p:spPr bwMode="auto">
          <a:xfrm>
            <a:off x="2346325" y="1912938"/>
            <a:ext cx="8931275" cy="579437"/>
          </a:xfrm>
          <a:prstGeom prst="rect">
            <a:avLst/>
          </a:prstGeom>
          <a:noFill/>
          <a:ln w="12700">
            <a:noFill/>
            <a:miter lim="800000"/>
            <a:headEnd type="none" w="sm" len="sm"/>
            <a:tailEnd type="none" w="sm" len="sm"/>
          </a:ln>
          <a:effectLst/>
        </p:spPr>
        <p:txBody>
          <a:bodyPr>
            <a:spAutoFit/>
          </a:bodyPr>
          <a:lstStyle/>
          <a:p>
            <a:endParaRPr lang="en-US"/>
          </a:p>
        </p:txBody>
      </p:sp>
      <p:sp>
        <p:nvSpPr>
          <p:cNvPr id="105477" name="Text Box 5"/>
          <p:cNvSpPr txBox="1">
            <a:spLocks noChangeArrowheads="1"/>
          </p:cNvSpPr>
          <p:nvPr/>
        </p:nvSpPr>
        <p:spPr bwMode="auto">
          <a:xfrm>
            <a:off x="0" y="38862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Jan 14, 2005 - Huygens descent to Titan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5477"/>
                                        </p:tgtEl>
                                        <p:attrNameLst>
                                          <p:attrName>style.visibility</p:attrName>
                                        </p:attrNameLst>
                                      </p:cBhvr>
                                      <p:to>
                                        <p:strVal val="visible"/>
                                      </p:to>
                                    </p:set>
                                    <p:anim calcmode="lin" valueType="num">
                                      <p:cBhvr additive="base">
                                        <p:cTn id="7" dur="500" fill="hold"/>
                                        <p:tgtEl>
                                          <p:spTgt spid="105477"/>
                                        </p:tgtEl>
                                        <p:attrNameLst>
                                          <p:attrName>ppt_x</p:attrName>
                                        </p:attrNameLst>
                                      </p:cBhvr>
                                      <p:tavLst>
                                        <p:tav tm="0">
                                          <p:val>
                                            <p:strVal val="#ppt_x"/>
                                          </p:val>
                                        </p:tav>
                                        <p:tav tm="100000">
                                          <p:val>
                                            <p:strVal val="#ppt_x"/>
                                          </p:val>
                                        </p:tav>
                                      </p:tavLst>
                                    </p:anim>
                                    <p:anim calcmode="lin" valueType="num">
                                      <p:cBhvr additive="base">
                                        <p:cTn id="8" dur="500" fill="hold"/>
                                        <p:tgtEl>
                                          <p:spTgt spid="1054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pic>
        <p:nvPicPr>
          <p:cNvPr id="83972" name="Picture 4" descr="Titan from Cassini"/>
          <p:cNvPicPr>
            <a:picLocks noChangeAspect="1" noChangeArrowheads="1"/>
          </p:cNvPicPr>
          <p:nvPr>
            <p:ph sz="half" idx="1"/>
          </p:nvPr>
        </p:nvPicPr>
        <p:blipFill>
          <a:blip r:embed="rId2"/>
          <a:srcRect/>
          <a:stretch>
            <a:fillRect/>
          </a:stretch>
        </p:blipFill>
        <p:spPr>
          <a:xfrm>
            <a:off x="0" y="614363"/>
            <a:ext cx="9144000" cy="6243637"/>
          </a:xfrm>
          <a:noFill/>
          <a:ln/>
        </p:spPr>
      </p:pic>
      <p:pic>
        <p:nvPicPr>
          <p:cNvPr id="83975" name="Picture 7" descr="Cassini-Huygens banner-left"/>
          <p:cNvPicPr>
            <a:picLocks noChangeAspect="1" noChangeArrowheads="1"/>
          </p:cNvPicPr>
          <p:nvPr>
            <p:ph sz="half" idx="2"/>
          </p:nvPr>
        </p:nvPicPr>
        <p:blipFill>
          <a:blip r:embed="rId3"/>
          <a:srcRect/>
          <a:stretch>
            <a:fillRect/>
          </a:stretch>
        </p:blipFill>
        <p:spPr>
          <a:xfrm>
            <a:off x="914400" y="533400"/>
            <a:ext cx="6324600" cy="1173163"/>
          </a:xfrm>
          <a:noFill/>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US" sz="4000" b="1"/>
              <a:t>Exciting Events for 2004 … and </a:t>
            </a:r>
            <a:r>
              <a:rPr lang="en-US" sz="4000" b="1" i="1"/>
              <a:t>BEYOND</a:t>
            </a:r>
            <a:r>
              <a:rPr lang="en-US" sz="4000" b="1"/>
              <a:t>!!</a:t>
            </a:r>
          </a:p>
        </p:txBody>
      </p:sp>
      <p:sp>
        <p:nvSpPr>
          <p:cNvPr id="106499" name="Rectangle 3"/>
          <p:cNvSpPr>
            <a:spLocks noGrp="1" noChangeArrowheads="1"/>
          </p:cNvSpPr>
          <p:nvPr>
            <p:ph type="body" idx="1"/>
          </p:nvPr>
        </p:nvSpPr>
        <p:spPr>
          <a:xfrm>
            <a:off x="0" y="2327275"/>
            <a:ext cx="9144000" cy="2185988"/>
          </a:xfrm>
          <a:noFill/>
        </p:spPr>
        <p:txBody>
          <a:bodyPr>
            <a:spAutoFit/>
          </a:bodyPr>
          <a:lstStyle/>
          <a:p>
            <a:r>
              <a:rPr lang="en-US">
                <a:solidFill>
                  <a:srgbClr val="FFFF00"/>
                </a:solidFill>
              </a:rPr>
              <a:t>Dec 25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 Deep Impact Launch</a:t>
            </a:r>
          </a:p>
          <a:p>
            <a:r>
              <a:rPr lang="en-US">
                <a:solidFill>
                  <a:srgbClr val="FFFF00"/>
                </a:solidFill>
              </a:rPr>
              <a:t>Jan 14, 2005 - Huygens descent to Titan</a:t>
            </a:r>
          </a:p>
        </p:txBody>
      </p:sp>
      <p:sp>
        <p:nvSpPr>
          <p:cNvPr id="106501" name="Text Box 5"/>
          <p:cNvSpPr txBox="1">
            <a:spLocks noChangeArrowheads="1"/>
          </p:cNvSpPr>
          <p:nvPr/>
        </p:nvSpPr>
        <p:spPr bwMode="auto">
          <a:xfrm>
            <a:off x="0" y="4572000"/>
            <a:ext cx="9144000" cy="579438"/>
          </a:xfrm>
          <a:prstGeom prst="rect">
            <a:avLst/>
          </a:prstGeom>
          <a:noFill/>
          <a:ln w="12700">
            <a:noFill/>
            <a:miter lim="800000"/>
            <a:headEnd type="none" w="sm" len="sm"/>
            <a:tailEnd type="none" w="sm" len="sm"/>
          </a:ln>
          <a:effectLst/>
        </p:spPr>
        <p:txBody>
          <a:bodyPr>
            <a:spAutoFit/>
          </a:bodyPr>
          <a:lstStyle/>
          <a:p>
            <a:pPr>
              <a:buFont typeface="Wingdings" pitchFamily="2" charset="2"/>
              <a:buChar char="§"/>
            </a:pPr>
            <a:r>
              <a:rPr lang="en-US">
                <a:effectLst>
                  <a:outerShdw blurRad="38100" dist="38100" dir="2700000" algn="tl">
                    <a:srgbClr val="000000"/>
                  </a:outerShdw>
                </a:effectLst>
              </a:rPr>
              <a:t> </a:t>
            </a:r>
            <a:r>
              <a:rPr lang="en-US">
                <a:solidFill>
                  <a:srgbClr val="FFFF00"/>
                </a:solidFill>
                <a:effectLst>
                  <a:outerShdw blurRad="38100" dist="38100" dir="2700000" algn="tl">
                    <a:srgbClr val="000000"/>
                  </a:outerShdw>
                </a:effectLst>
              </a:rPr>
              <a:t>Mar 1, 2005 - Cosmos 1 Solar Sail launch</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6501"/>
                                        </p:tgtEl>
                                        <p:attrNameLst>
                                          <p:attrName>style.visibility</p:attrName>
                                        </p:attrNameLst>
                                      </p:cBhvr>
                                      <p:to>
                                        <p:strVal val="visible"/>
                                      </p:to>
                                    </p:set>
                                    <p:anim calcmode="lin" valueType="num">
                                      <p:cBhvr additive="base">
                                        <p:cTn id="7" dur="500" fill="hold"/>
                                        <p:tgtEl>
                                          <p:spTgt spid="106501"/>
                                        </p:tgtEl>
                                        <p:attrNameLst>
                                          <p:attrName>ppt_x</p:attrName>
                                        </p:attrNameLst>
                                      </p:cBhvr>
                                      <p:tavLst>
                                        <p:tav tm="0">
                                          <p:val>
                                            <p:strVal val="#ppt_x"/>
                                          </p:val>
                                        </p:tav>
                                        <p:tav tm="100000">
                                          <p:val>
                                            <p:strVal val="#ppt_x"/>
                                          </p:val>
                                        </p:tav>
                                      </p:tavLst>
                                    </p:anim>
                                    <p:anim calcmode="lin" valueType="num">
                                      <p:cBhvr additive="base">
                                        <p:cTn id="8" dur="500" fill="hold"/>
                                        <p:tgtEl>
                                          <p:spTgt spid="1065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1" grpId="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pic>
        <p:nvPicPr>
          <p:cNvPr id="110596" name="Picture 4" descr="Solar_Sail_decal"/>
          <p:cNvPicPr>
            <a:picLocks noChangeAspect="1" noChangeArrowheads="1"/>
          </p:cNvPicPr>
          <p:nvPr/>
        </p:nvPicPr>
        <p:blipFill>
          <a:blip r:embed="rId3"/>
          <a:srcRect/>
          <a:stretch>
            <a:fillRect/>
          </a:stretch>
        </p:blipFill>
        <p:spPr bwMode="auto">
          <a:xfrm>
            <a:off x="914400" y="0"/>
            <a:ext cx="7086600" cy="6858000"/>
          </a:xfrm>
          <a:prstGeom prst="rect">
            <a:avLst/>
          </a:prstGeom>
          <a:noFill/>
        </p:spPr>
      </p:pic>
      <p:pic>
        <p:nvPicPr>
          <p:cNvPr id="110597" name="Picture 5">
            <a:hlinkClick r:id="" action="ppaction://media"/>
          </p:cNvPr>
          <p:cNvPicPr>
            <a:picLocks noRot="1" noChangeAspect="1" noChangeArrowheads="1"/>
          </p:cNvPicPr>
          <p:nvPr>
            <a:wavAudioFile r:embed="rId1" name="spacebeep.wav"/>
          </p:nvPr>
        </p:nvPicPr>
        <p:blipFill>
          <a:blip r:embed="rId4"/>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059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repeatCount="10000" fill="hold" display="0">
                  <p:stCondLst>
                    <p:cond delay="indefinite"/>
                  </p:stCondLst>
                  <p:endCondLst>
                    <p:cond evt="onPrev" delay="0">
                      <p:tgtEl>
                        <p:sldTgt/>
                      </p:tgtEl>
                    </p:cond>
                    <p:cond evt="onStopAudio" delay="0">
                      <p:tgtEl>
                        <p:sldTgt/>
                      </p:tgtEl>
                    </p:cond>
                  </p:endCondLst>
                </p:cTn>
                <p:tgtEl>
                  <p:spTgt spid="110597"/>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en-US" sz="4000" b="1"/>
              <a:t>Exciting Events for 2004 … and </a:t>
            </a:r>
            <a:r>
              <a:rPr lang="en-US" sz="4000" b="1" i="1"/>
              <a:t>BEYOND</a:t>
            </a:r>
            <a:r>
              <a:rPr lang="en-US" sz="4000" b="1"/>
              <a:t>!!</a:t>
            </a:r>
          </a:p>
        </p:txBody>
      </p:sp>
      <p:sp>
        <p:nvSpPr>
          <p:cNvPr id="107523" name="Rectangle 3"/>
          <p:cNvSpPr>
            <a:spLocks noGrp="1" noChangeArrowheads="1"/>
          </p:cNvSpPr>
          <p:nvPr>
            <p:ph type="body" idx="1"/>
          </p:nvPr>
        </p:nvSpPr>
        <p:spPr>
          <a:xfrm>
            <a:off x="0" y="2327275"/>
            <a:ext cx="9144000" cy="2770188"/>
          </a:xfrm>
          <a:noFill/>
        </p:spPr>
        <p:txBody>
          <a:bodyPr>
            <a:spAutoFit/>
          </a:bodyPr>
          <a:lstStyle/>
          <a:p>
            <a:r>
              <a:rPr lang="en-US">
                <a:solidFill>
                  <a:srgbClr val="FFFF00"/>
                </a:solidFill>
              </a:rPr>
              <a:t>Dec 25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 Deep Impact Launch</a:t>
            </a:r>
          </a:p>
          <a:p>
            <a:r>
              <a:rPr lang="en-US">
                <a:solidFill>
                  <a:srgbClr val="FFFF00"/>
                </a:solidFill>
              </a:rPr>
              <a:t>Jan 14, 2005 - Huygens descent to Titan</a:t>
            </a:r>
          </a:p>
          <a:p>
            <a:r>
              <a:rPr lang="en-US">
                <a:solidFill>
                  <a:srgbClr val="FFFF00"/>
                </a:solidFill>
              </a:rPr>
              <a:t>Mar 1, 2005 - Cosmos 1 Solar Sail launch</a:t>
            </a:r>
          </a:p>
        </p:txBody>
      </p:sp>
      <p:sp>
        <p:nvSpPr>
          <p:cNvPr id="107524" name="Text Box 4"/>
          <p:cNvSpPr txBox="1">
            <a:spLocks noChangeArrowheads="1"/>
          </p:cNvSpPr>
          <p:nvPr/>
        </p:nvSpPr>
        <p:spPr bwMode="auto">
          <a:xfrm>
            <a:off x="0" y="51054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July 2005    - Deep Impact meets Comet</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7524"/>
                                        </p:tgtEl>
                                        <p:attrNameLst>
                                          <p:attrName>style.visibility</p:attrName>
                                        </p:attrNameLst>
                                      </p:cBhvr>
                                      <p:to>
                                        <p:strVal val="visible"/>
                                      </p:to>
                                    </p:set>
                                    <p:anim calcmode="lin" valueType="num">
                                      <p:cBhvr additive="base">
                                        <p:cTn id="7" dur="500" fill="hold"/>
                                        <p:tgtEl>
                                          <p:spTgt spid="107524"/>
                                        </p:tgtEl>
                                        <p:attrNameLst>
                                          <p:attrName>ppt_x</p:attrName>
                                        </p:attrNameLst>
                                      </p:cBhvr>
                                      <p:tavLst>
                                        <p:tav tm="0">
                                          <p:val>
                                            <p:strVal val="#ppt_x"/>
                                          </p:val>
                                        </p:tav>
                                        <p:tav tm="100000">
                                          <p:val>
                                            <p:strVal val="#ppt_x"/>
                                          </p:val>
                                        </p:tav>
                                      </p:tavLst>
                                    </p:anim>
                                    <p:anim calcmode="lin" valueType="num">
                                      <p:cBhvr additive="base">
                                        <p:cTn id="8" dur="500" fill="hold"/>
                                        <p:tgtEl>
                                          <p:spTgt spid="1075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620" name="Picture 4" descr="Deep Impact impact_side1-med"/>
          <p:cNvPicPr>
            <a:picLocks noChangeAspect="1" noChangeArrowheads="1"/>
          </p:cNvPicPr>
          <p:nvPr/>
        </p:nvPicPr>
        <p:blipFill>
          <a:blip r:embed="rId3"/>
          <a:srcRect/>
          <a:stretch>
            <a:fillRect/>
          </a:stretch>
        </p:blipFill>
        <p:spPr bwMode="auto">
          <a:xfrm>
            <a:off x="0" y="0"/>
            <a:ext cx="9144000" cy="6858000"/>
          </a:xfrm>
          <a:prstGeom prst="rect">
            <a:avLst/>
          </a:prstGeom>
          <a:noFill/>
        </p:spPr>
      </p:pic>
      <p:pic>
        <p:nvPicPr>
          <p:cNvPr id="111621" name="Picture 5">
            <a:hlinkClick r:id="" action="ppaction://media"/>
          </p:cNvPr>
          <p:cNvPicPr>
            <a:picLocks noRot="1" noChangeAspect="1" noChangeArrowheads="1"/>
          </p:cNvPicPr>
          <p:nvPr>
            <a:wavAudioFile r:embed="rId1" name="j0097484.wav"/>
          </p:nvPr>
        </p:nvPicPr>
        <p:blipFill>
          <a:blip r:embed="rId4"/>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500"/>
                                  </p:stCondLst>
                                  <p:childTnLst>
                                    <p:cmd type="call" cmd="playFrom(0.0)">
                                      <p:cBhvr>
                                        <p:cTn id="6" dur="2132" fill="hold"/>
                                        <p:tgtEl>
                                          <p:spTgt spid="1116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111621"/>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sz="4000" b="1"/>
              <a:t>Exciting Events for 2004 … and </a:t>
            </a:r>
            <a:r>
              <a:rPr lang="en-US" sz="4000" b="1" i="1"/>
              <a:t>BEYOND</a:t>
            </a:r>
            <a:r>
              <a:rPr lang="en-US" sz="4000" b="1"/>
              <a:t>!!</a:t>
            </a:r>
          </a:p>
        </p:txBody>
      </p:sp>
      <p:sp>
        <p:nvSpPr>
          <p:cNvPr id="108547" name="Rectangle 3"/>
          <p:cNvSpPr>
            <a:spLocks noGrp="1" noChangeArrowheads="1"/>
          </p:cNvSpPr>
          <p:nvPr>
            <p:ph type="body" idx="1"/>
          </p:nvPr>
        </p:nvSpPr>
        <p:spPr>
          <a:xfrm>
            <a:off x="0" y="2327275"/>
            <a:ext cx="9144000" cy="3354388"/>
          </a:xfrm>
          <a:noFill/>
        </p:spPr>
        <p:txBody>
          <a:bodyPr>
            <a:spAutoFit/>
          </a:bodyPr>
          <a:lstStyle/>
          <a:p>
            <a:r>
              <a:rPr lang="en-US">
                <a:solidFill>
                  <a:srgbClr val="FFFF00"/>
                </a:solidFill>
              </a:rPr>
              <a:t>Dec 25 	- Huygens probe release</a:t>
            </a:r>
          </a:p>
          <a:p>
            <a:pPr lvl="4">
              <a:buFont typeface="Wingdings" pitchFamily="2" charset="2"/>
              <a:buNone/>
            </a:pPr>
            <a:r>
              <a:rPr lang="en-US">
                <a:solidFill>
                  <a:srgbClr val="FFFF00"/>
                </a:solidFill>
              </a:rPr>
              <a:t>     </a:t>
            </a:r>
            <a:r>
              <a:rPr lang="en-US" sz="2400">
                <a:solidFill>
                  <a:srgbClr val="FFFF00"/>
                </a:solidFill>
              </a:rPr>
              <a:t>From the CASSINI spacecraft at Saturn</a:t>
            </a:r>
          </a:p>
          <a:p>
            <a:r>
              <a:rPr lang="en-US">
                <a:solidFill>
                  <a:srgbClr val="FFFF00"/>
                </a:solidFill>
              </a:rPr>
              <a:t>Dec 30 	- Deep Impact Launch</a:t>
            </a:r>
          </a:p>
          <a:p>
            <a:r>
              <a:rPr lang="en-US">
                <a:solidFill>
                  <a:srgbClr val="FFFF00"/>
                </a:solidFill>
              </a:rPr>
              <a:t>Jan 14, 2005 - Huygens descent to Titan</a:t>
            </a:r>
          </a:p>
          <a:p>
            <a:r>
              <a:rPr lang="en-US">
                <a:solidFill>
                  <a:srgbClr val="FFFF00"/>
                </a:solidFill>
              </a:rPr>
              <a:t>Mar 1, 2005 - Cosmos 1 Solar Sail launch</a:t>
            </a:r>
          </a:p>
          <a:p>
            <a:r>
              <a:rPr lang="en-US">
                <a:solidFill>
                  <a:srgbClr val="FFFF00"/>
                </a:solidFill>
              </a:rPr>
              <a:t>July 2005    - Deep Impact meets Comet</a:t>
            </a:r>
          </a:p>
        </p:txBody>
      </p:sp>
      <p:sp>
        <p:nvSpPr>
          <p:cNvPr id="108548" name="Text Box 4"/>
          <p:cNvSpPr txBox="1">
            <a:spLocks noChangeArrowheads="1"/>
          </p:cNvSpPr>
          <p:nvPr/>
        </p:nvSpPr>
        <p:spPr bwMode="auto">
          <a:xfrm>
            <a:off x="0" y="5715000"/>
            <a:ext cx="9144000" cy="579438"/>
          </a:xfrm>
          <a:prstGeom prst="rect">
            <a:avLst/>
          </a:prstGeom>
          <a:noFill/>
          <a:ln w="12700">
            <a:noFill/>
            <a:miter lim="800000"/>
            <a:headEnd type="none" w="sm" len="sm"/>
            <a:tailEnd type="none" w="sm" len="sm"/>
          </a:ln>
          <a:effectLst/>
        </p:spPr>
        <p:txBody>
          <a:bodyPr>
            <a:spAutoFit/>
          </a:bodyPr>
          <a:lstStyle/>
          <a:p>
            <a:pPr eaLnBrk="1" hangingPunct="1">
              <a:spcBef>
                <a:spcPct val="20000"/>
              </a:spcBef>
              <a:buClr>
                <a:schemeClr val="hlink"/>
              </a:buClr>
              <a:buSzPct val="60000"/>
              <a:buFont typeface="Wingdings" pitchFamily="2" charset="2"/>
              <a:buChar char="n"/>
            </a:pPr>
            <a:r>
              <a:rPr lang="en-US">
                <a:solidFill>
                  <a:srgbClr val="FFFF00"/>
                </a:solidFill>
                <a:effectLst>
                  <a:outerShdw blurRad="38100" dist="38100" dir="2700000" algn="tl">
                    <a:srgbClr val="000000"/>
                  </a:outerShdw>
                </a:effectLst>
              </a:rPr>
              <a:t> Jan 15, 2006 - Stardust Sample Return</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08548"/>
                                        </p:tgtEl>
                                        <p:attrNameLst>
                                          <p:attrName>style.visibility</p:attrName>
                                        </p:attrNameLst>
                                      </p:cBhvr>
                                      <p:to>
                                        <p:strVal val="visible"/>
                                      </p:to>
                                    </p:set>
                                    <p:anim calcmode="lin" valueType="num">
                                      <p:cBhvr additive="base">
                                        <p:cTn id="7" dur="500" fill="hold"/>
                                        <p:tgtEl>
                                          <p:spTgt spid="108548"/>
                                        </p:tgtEl>
                                        <p:attrNameLst>
                                          <p:attrName>ppt_x</p:attrName>
                                        </p:attrNameLst>
                                      </p:cBhvr>
                                      <p:tavLst>
                                        <p:tav tm="0">
                                          <p:val>
                                            <p:strVal val="#ppt_x"/>
                                          </p:val>
                                        </p:tav>
                                        <p:tav tm="100000">
                                          <p:val>
                                            <p:strVal val="#ppt_x"/>
                                          </p:val>
                                        </p:tav>
                                      </p:tavLst>
                                    </p:anim>
                                    <p:anim calcmode="lin" valueType="num">
                                      <p:cBhvr additive="base">
                                        <p:cTn id="8" dur="500" fill="hold"/>
                                        <p:tgtEl>
                                          <p:spTgt spid="1085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a:xfrm>
            <a:off x="2057400" y="304800"/>
            <a:ext cx="4419600" cy="655638"/>
          </a:xfrm>
        </p:spPr>
        <p:txBody>
          <a:bodyPr/>
          <a:lstStyle/>
          <a:p>
            <a:r>
              <a:rPr lang="en-US" sz="4000" b="1"/>
              <a:t>STARDUST</a:t>
            </a:r>
          </a:p>
        </p:txBody>
      </p:sp>
      <p:pic>
        <p:nvPicPr>
          <p:cNvPr id="62468" name="Picture 4" descr="STARDUST artist rendering"/>
          <p:cNvPicPr>
            <a:picLocks noChangeAspect="1" noChangeArrowheads="1"/>
          </p:cNvPicPr>
          <p:nvPr/>
        </p:nvPicPr>
        <p:blipFill>
          <a:blip r:embed="rId2"/>
          <a:srcRect/>
          <a:stretch>
            <a:fillRect/>
          </a:stretch>
        </p:blipFill>
        <p:spPr bwMode="auto">
          <a:xfrm>
            <a:off x="838200" y="914400"/>
            <a:ext cx="7315200" cy="4922838"/>
          </a:xfrm>
          <a:prstGeom prst="rect">
            <a:avLst/>
          </a:prstGeom>
          <a:noFill/>
        </p:spPr>
      </p:pic>
      <p:sp>
        <p:nvSpPr>
          <p:cNvPr id="62470" name="Text Box 6"/>
          <p:cNvSpPr txBox="1">
            <a:spLocks noChangeArrowheads="1"/>
          </p:cNvSpPr>
          <p:nvPr/>
        </p:nvSpPr>
        <p:spPr bwMode="auto">
          <a:xfrm>
            <a:off x="0" y="5943600"/>
            <a:ext cx="9144000" cy="457200"/>
          </a:xfrm>
          <a:prstGeom prst="rect">
            <a:avLst/>
          </a:prstGeom>
          <a:noFill/>
          <a:ln w="12700">
            <a:noFill/>
            <a:miter lim="800000"/>
            <a:headEnd type="none" w="sm" len="sm"/>
            <a:tailEnd type="none" w="sm" len="sm"/>
          </a:ln>
          <a:effectLst/>
        </p:spPr>
        <p:txBody>
          <a:bodyPr>
            <a:spAutoFit/>
          </a:bodyPr>
          <a:lstStyle/>
          <a:p>
            <a:r>
              <a:rPr lang="en-US" sz="2400" b="1">
                <a:solidFill>
                  <a:schemeClr val="tx2"/>
                </a:solidFill>
                <a:effectLst>
                  <a:outerShdw blurRad="38100" dist="38100" dir="2700000" algn="tl">
                    <a:srgbClr val="000000"/>
                  </a:outerShdw>
                </a:effectLst>
              </a:rPr>
              <a:t>STARDUST Flyby of Comet Wild-2 January 2, 2004</a:t>
            </a: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a:t>The STARDUST Mission</a:t>
            </a:r>
          </a:p>
        </p:txBody>
      </p:sp>
      <p:sp>
        <p:nvSpPr>
          <p:cNvPr id="63491" name="Rectangle 3"/>
          <p:cNvSpPr>
            <a:spLocks noGrp="1" noChangeArrowheads="1"/>
          </p:cNvSpPr>
          <p:nvPr>
            <p:ph type="body" idx="1"/>
          </p:nvPr>
        </p:nvSpPr>
        <p:spPr>
          <a:xfrm>
            <a:off x="457200" y="1295400"/>
            <a:ext cx="8686800" cy="4835525"/>
          </a:xfrm>
        </p:spPr>
        <p:txBody>
          <a:bodyPr/>
          <a:lstStyle/>
          <a:p>
            <a:r>
              <a:rPr lang="en-US"/>
              <a:t>First-ever Comet Sample Return</a:t>
            </a:r>
          </a:p>
          <a:p>
            <a:r>
              <a:rPr lang="en-US"/>
              <a:t>Launched 1999</a:t>
            </a:r>
          </a:p>
          <a:p>
            <a:r>
              <a:rPr lang="en-US" sz="2800"/>
              <a:t>Rendezvous Comet WILD-2 Jan. 2, 2004</a:t>
            </a:r>
          </a:p>
          <a:p>
            <a:r>
              <a:rPr lang="en-US" sz="2800"/>
              <a:t>Return Sample to Earth July 15, 2006</a:t>
            </a:r>
          </a:p>
          <a:p>
            <a:pPr algn="ctr">
              <a:buFont typeface="Wingdings" pitchFamily="2" charset="2"/>
              <a:buNone/>
            </a:pPr>
            <a:r>
              <a:rPr lang="en-US" sz="6000" b="1" i="1"/>
              <a:t>421 days to go!</a:t>
            </a:r>
            <a:r>
              <a:rPr lang="en-US"/>
              <a:t> </a:t>
            </a:r>
          </a:p>
          <a:p>
            <a:pPr algn="ctr">
              <a:buFont typeface="Wingdings" pitchFamily="2" charset="2"/>
              <a:buNone/>
            </a:pPr>
            <a:r>
              <a:rPr lang="en-US" sz="5400"/>
              <a:t>Counting Down!</a:t>
            </a:r>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Mars Missions</a:t>
            </a:r>
          </a:p>
        </p:txBody>
      </p:sp>
      <p:pic>
        <p:nvPicPr>
          <p:cNvPr id="87044" name="Picture 4" descr="mgs-mid-size"/>
          <p:cNvPicPr>
            <a:picLocks noChangeAspect="1" noChangeArrowheads="1"/>
          </p:cNvPicPr>
          <p:nvPr>
            <p:ph sz="quarter" idx="2"/>
          </p:nvPr>
        </p:nvPicPr>
        <p:blipFill>
          <a:blip r:embed="rId2"/>
          <a:srcRect/>
          <a:stretch>
            <a:fillRect/>
          </a:stretch>
        </p:blipFill>
        <p:spPr>
          <a:xfrm>
            <a:off x="5410200" y="1600200"/>
            <a:ext cx="3413125" cy="3962400"/>
          </a:xfrm>
          <a:noFill/>
          <a:ln/>
        </p:spPr>
      </p:pic>
      <p:pic>
        <p:nvPicPr>
          <p:cNvPr id="87046" name="Picture 6" descr="odyssey-mission-med_2_040111062617-thm (NASA)"/>
          <p:cNvPicPr>
            <a:picLocks noChangeAspect="1" noChangeArrowheads="1"/>
          </p:cNvPicPr>
          <p:nvPr>
            <p:ph sz="quarter" idx="3"/>
          </p:nvPr>
        </p:nvPicPr>
        <p:blipFill>
          <a:blip r:embed="rId3"/>
          <a:srcRect/>
          <a:stretch>
            <a:fillRect/>
          </a:stretch>
        </p:blipFill>
        <p:spPr>
          <a:xfrm>
            <a:off x="5638800" y="1600200"/>
            <a:ext cx="2827338" cy="4191000"/>
          </a:xfrm>
          <a:noFill/>
          <a:ln/>
        </p:spPr>
      </p:pic>
      <p:pic>
        <p:nvPicPr>
          <p:cNvPr id="87048" name="Picture 8" descr="marsglobe1_040804110948-thm (NASA)"/>
          <p:cNvPicPr>
            <a:picLocks noChangeAspect="1" noChangeArrowheads="1"/>
          </p:cNvPicPr>
          <p:nvPr/>
        </p:nvPicPr>
        <p:blipFill>
          <a:blip r:embed="rId4"/>
          <a:srcRect/>
          <a:stretch>
            <a:fillRect/>
          </a:stretch>
        </p:blipFill>
        <p:spPr bwMode="auto">
          <a:xfrm>
            <a:off x="4927600" y="1600200"/>
            <a:ext cx="4216400" cy="4216400"/>
          </a:xfrm>
          <a:prstGeom prst="rect">
            <a:avLst/>
          </a:prstGeom>
          <a:noFill/>
        </p:spPr>
      </p:pic>
      <p:sp>
        <p:nvSpPr>
          <p:cNvPr id="87050" name="Text Box 10"/>
          <p:cNvSpPr txBox="1">
            <a:spLocks noChangeArrowheads="1"/>
          </p:cNvSpPr>
          <p:nvPr/>
        </p:nvSpPr>
        <p:spPr bwMode="auto">
          <a:xfrm>
            <a:off x="304800" y="1752600"/>
            <a:ext cx="4191000" cy="750888"/>
          </a:xfrm>
          <a:prstGeom prst="rect">
            <a:avLst/>
          </a:prstGeom>
          <a:noFill/>
          <a:ln w="12700">
            <a:noFill/>
            <a:miter lim="800000"/>
            <a:headEnd type="none" w="sm" len="sm"/>
            <a:tailEnd type="none" w="sm" len="sm"/>
          </a:ln>
          <a:effectLst/>
        </p:spPr>
        <p:txBody>
          <a:bodyPr>
            <a:spAutoFit/>
          </a:bodyPr>
          <a:lstStyle/>
          <a:p>
            <a:pPr eaLnBrk="1" hangingPunct="1">
              <a:lnSpc>
                <a:spcPct val="90000"/>
              </a:lnSpc>
              <a:spcBef>
                <a:spcPct val="20000"/>
              </a:spcBef>
              <a:buClr>
                <a:schemeClr val="hlink"/>
              </a:buClr>
              <a:buSzPct val="60000"/>
              <a:buFont typeface="Wingdings" pitchFamily="2" charset="2"/>
              <a:buNone/>
            </a:pPr>
            <a:r>
              <a:rPr lang="en-US" sz="2800">
                <a:effectLst>
                  <a:outerShdw blurRad="38100" dist="38100" dir="2700000" algn="tl">
                    <a:srgbClr val="000000"/>
                  </a:outerShdw>
                </a:effectLst>
              </a:rPr>
              <a:t>Mars</a:t>
            </a:r>
            <a:r>
              <a:rPr lang="en-US" sz="4800">
                <a:effectLst>
                  <a:outerShdw blurRad="38100" dist="38100" dir="2700000" algn="tl">
                    <a:srgbClr val="000000"/>
                  </a:outerShdw>
                </a:effectLst>
              </a:rPr>
              <a:t> </a:t>
            </a:r>
            <a:r>
              <a:rPr lang="en-US" sz="2800">
                <a:effectLst>
                  <a:outerShdw blurRad="38100" dist="38100" dir="2700000" algn="tl">
                    <a:srgbClr val="000000"/>
                  </a:outerShdw>
                </a:effectLst>
              </a:rPr>
              <a:t>Global Surveyor</a:t>
            </a:r>
            <a:endParaRPr lang="en-US" sz="4800"/>
          </a:p>
        </p:txBody>
      </p:sp>
      <p:sp>
        <p:nvSpPr>
          <p:cNvPr id="87053" name="Text Box 13"/>
          <p:cNvSpPr txBox="1">
            <a:spLocks noChangeArrowheads="1"/>
          </p:cNvSpPr>
          <p:nvPr/>
        </p:nvSpPr>
        <p:spPr bwMode="auto">
          <a:xfrm>
            <a:off x="381000" y="2819400"/>
            <a:ext cx="2743200" cy="519113"/>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effectLst>
                  <a:outerShdw blurRad="38100" dist="38100" dir="2700000" algn="tl">
                    <a:srgbClr val="000000"/>
                  </a:outerShdw>
                </a:effectLst>
              </a:rPr>
              <a:t>Mars Odyssey</a:t>
            </a:r>
          </a:p>
        </p:txBody>
      </p:sp>
      <p:sp>
        <p:nvSpPr>
          <p:cNvPr id="87054" name="Text Box 14"/>
          <p:cNvSpPr txBox="1">
            <a:spLocks noChangeArrowheads="1"/>
          </p:cNvSpPr>
          <p:nvPr/>
        </p:nvSpPr>
        <p:spPr bwMode="auto">
          <a:xfrm>
            <a:off x="381000" y="3810000"/>
            <a:ext cx="3657600" cy="860425"/>
          </a:xfrm>
          <a:prstGeom prst="rect">
            <a:avLst/>
          </a:prstGeom>
          <a:noFill/>
          <a:ln w="12700">
            <a:noFill/>
            <a:miter lim="800000"/>
            <a:headEnd type="none" w="sm" len="sm"/>
            <a:tailEnd type="none" w="sm" len="sm"/>
          </a:ln>
          <a:effectLst/>
        </p:spPr>
        <p:txBody>
          <a:bodyPr>
            <a:spAutoFit/>
          </a:bodyPr>
          <a:lstStyle/>
          <a:p>
            <a:pPr eaLnBrk="1" hangingPunct="1">
              <a:lnSpc>
                <a:spcPct val="90000"/>
              </a:lnSpc>
              <a:spcBef>
                <a:spcPct val="20000"/>
              </a:spcBef>
              <a:buClr>
                <a:schemeClr val="hlink"/>
              </a:buClr>
              <a:buSzPct val="60000"/>
              <a:buFont typeface="Wingdings" pitchFamily="2" charset="2"/>
              <a:buNone/>
            </a:pPr>
            <a:r>
              <a:rPr lang="en-US" sz="2800">
                <a:effectLst>
                  <a:outerShdw blurRad="38100" dist="38100" dir="2700000" algn="tl">
                    <a:srgbClr val="000000"/>
                  </a:outerShdw>
                </a:effectLst>
              </a:rPr>
              <a:t>Mars Exploration Rovers</a:t>
            </a:r>
            <a:endParaRPr lang="en-US" sz="2800"/>
          </a:p>
        </p:txBody>
      </p:sp>
      <p:sp>
        <p:nvSpPr>
          <p:cNvPr id="87055" name="Text Box 15"/>
          <p:cNvSpPr txBox="1">
            <a:spLocks noChangeArrowheads="1"/>
          </p:cNvSpPr>
          <p:nvPr/>
        </p:nvSpPr>
        <p:spPr bwMode="auto">
          <a:xfrm>
            <a:off x="762000" y="4775200"/>
            <a:ext cx="1470025" cy="457200"/>
          </a:xfrm>
          <a:prstGeom prst="rect">
            <a:avLst/>
          </a:prstGeom>
          <a:noFill/>
          <a:ln w="12700">
            <a:noFill/>
            <a:miter lim="800000"/>
            <a:headEnd type="none" w="sm" len="sm"/>
            <a:tailEnd type="none" w="sm" len="sm"/>
          </a:ln>
          <a:effectLst/>
        </p:spPr>
        <p:txBody>
          <a:bodyPr wrap="none">
            <a:spAutoFit/>
          </a:bodyPr>
          <a:lstStyle/>
          <a:p>
            <a:r>
              <a:rPr lang="en-US" sz="2400" b="1">
                <a:effectLst>
                  <a:outerShdw blurRad="38100" dist="38100" dir="2700000" algn="tl">
                    <a:srgbClr val="000000"/>
                  </a:outerShdw>
                </a:effectLst>
              </a:rPr>
              <a:t>“</a:t>
            </a:r>
            <a:r>
              <a:rPr lang="en-US" sz="2400" b="1" i="1">
                <a:effectLst>
                  <a:outerShdw blurRad="38100" dist="38100" dir="2700000" algn="tl">
                    <a:srgbClr val="000000"/>
                  </a:outerShdw>
                </a:effectLst>
              </a:rPr>
              <a:t>Spirit</a:t>
            </a:r>
            <a:r>
              <a:rPr lang="en-US" sz="2400" b="1">
                <a:effectLst>
                  <a:outerShdw blurRad="38100" dist="38100" dir="2700000" algn="tl">
                    <a:srgbClr val="000000"/>
                  </a:outerShdw>
                </a:effectLst>
              </a:rPr>
              <a:t>”</a:t>
            </a:r>
          </a:p>
        </p:txBody>
      </p:sp>
      <p:sp>
        <p:nvSpPr>
          <p:cNvPr id="87056" name="Text Box 16"/>
          <p:cNvSpPr txBox="1">
            <a:spLocks noChangeArrowheads="1"/>
          </p:cNvSpPr>
          <p:nvPr/>
        </p:nvSpPr>
        <p:spPr bwMode="auto">
          <a:xfrm>
            <a:off x="1524000" y="5334000"/>
            <a:ext cx="3352800" cy="457200"/>
          </a:xfrm>
          <a:prstGeom prst="rect">
            <a:avLst/>
          </a:prstGeom>
          <a:noFill/>
          <a:ln w="12700">
            <a:noFill/>
            <a:miter lim="800000"/>
            <a:headEnd type="none" w="sm" len="sm"/>
            <a:tailEnd type="none" w="sm" len="sm"/>
          </a:ln>
          <a:effectLst/>
        </p:spPr>
        <p:txBody>
          <a:bodyPr>
            <a:spAutoFit/>
          </a:bodyPr>
          <a:lstStyle/>
          <a:p>
            <a:pPr>
              <a:spcBef>
                <a:spcPct val="50000"/>
              </a:spcBef>
            </a:pPr>
            <a:r>
              <a:rPr lang="en-US" sz="2400" b="1">
                <a:effectLst>
                  <a:outerShdw blurRad="38100" dist="38100" dir="2700000" algn="tl">
                    <a:srgbClr val="000000"/>
                  </a:outerShdw>
                </a:effectLst>
              </a:rPr>
              <a:t>and “</a:t>
            </a:r>
            <a:r>
              <a:rPr lang="en-US" sz="2400" b="1" i="1">
                <a:effectLst>
                  <a:outerShdw blurRad="38100" dist="38100" dir="2700000" algn="tl">
                    <a:srgbClr val="000000"/>
                  </a:outerShdw>
                </a:effectLst>
              </a:rPr>
              <a:t>Opportunity</a:t>
            </a:r>
            <a:r>
              <a:rPr lang="en-US" sz="2400" b="1">
                <a:effectLst>
                  <a:outerShdw blurRad="38100" dist="38100" dir="2700000" algn="tl">
                    <a:srgbClr val="000000"/>
                  </a:outerShdw>
                </a:effectLst>
              </a:rPr>
              <a: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7050"/>
                                        </p:tgtEl>
                                        <p:attrNameLst>
                                          <p:attrName>style.visibility</p:attrName>
                                        </p:attrNameLst>
                                      </p:cBhvr>
                                      <p:to>
                                        <p:strVal val="visible"/>
                                      </p:to>
                                    </p:set>
                                    <p:anim calcmode="lin" valueType="num">
                                      <p:cBhvr additive="base">
                                        <p:cTn id="7" dur="1000" fill="hold"/>
                                        <p:tgtEl>
                                          <p:spTgt spid="87050"/>
                                        </p:tgtEl>
                                        <p:attrNameLst>
                                          <p:attrName>ppt_x</p:attrName>
                                        </p:attrNameLst>
                                      </p:cBhvr>
                                      <p:tavLst>
                                        <p:tav tm="0">
                                          <p:val>
                                            <p:strVal val="#ppt_x"/>
                                          </p:val>
                                        </p:tav>
                                        <p:tav tm="100000">
                                          <p:val>
                                            <p:strVal val="#ppt_x"/>
                                          </p:val>
                                        </p:tav>
                                      </p:tavLst>
                                    </p:anim>
                                    <p:anim calcmode="lin" valueType="num">
                                      <p:cBhvr additive="base">
                                        <p:cTn id="8" dur="1000" fill="hold"/>
                                        <p:tgtEl>
                                          <p:spTgt spid="8705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87044"/>
                                        </p:tgtEl>
                                        <p:attrNameLst>
                                          <p:attrName>style.visibility</p:attrName>
                                        </p:attrNameLst>
                                      </p:cBhvr>
                                      <p:to>
                                        <p:strVal val="visible"/>
                                      </p:to>
                                    </p:set>
                                    <p:anim calcmode="lin" valueType="num">
                                      <p:cBhvr additive="base">
                                        <p:cTn id="12" dur="3000" fill="hold"/>
                                        <p:tgtEl>
                                          <p:spTgt spid="87044"/>
                                        </p:tgtEl>
                                        <p:attrNameLst>
                                          <p:attrName>ppt_x</p:attrName>
                                        </p:attrNameLst>
                                      </p:cBhvr>
                                      <p:tavLst>
                                        <p:tav tm="0">
                                          <p:val>
                                            <p:strVal val="#ppt_x"/>
                                          </p:val>
                                        </p:tav>
                                        <p:tav tm="100000">
                                          <p:val>
                                            <p:strVal val="#ppt_x"/>
                                          </p:val>
                                        </p:tav>
                                      </p:tavLst>
                                    </p:anim>
                                    <p:anim calcmode="lin" valueType="num">
                                      <p:cBhvr additive="base">
                                        <p:cTn id="13" dur="3000" fill="hold"/>
                                        <p:tgtEl>
                                          <p:spTgt spid="87044"/>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87053"/>
                                        </p:tgtEl>
                                        <p:attrNameLst>
                                          <p:attrName>style.visibility</p:attrName>
                                        </p:attrNameLst>
                                      </p:cBhvr>
                                      <p:to>
                                        <p:strVal val="visible"/>
                                      </p:to>
                                    </p:set>
                                    <p:anim calcmode="lin" valueType="num">
                                      <p:cBhvr additive="base">
                                        <p:cTn id="17" dur="1000" fill="hold"/>
                                        <p:tgtEl>
                                          <p:spTgt spid="87053"/>
                                        </p:tgtEl>
                                        <p:attrNameLst>
                                          <p:attrName>ppt_x</p:attrName>
                                        </p:attrNameLst>
                                      </p:cBhvr>
                                      <p:tavLst>
                                        <p:tav tm="0">
                                          <p:val>
                                            <p:strVal val="#ppt_x"/>
                                          </p:val>
                                        </p:tav>
                                        <p:tav tm="100000">
                                          <p:val>
                                            <p:strVal val="#ppt_x"/>
                                          </p:val>
                                        </p:tav>
                                      </p:tavLst>
                                    </p:anim>
                                    <p:anim calcmode="lin" valueType="num">
                                      <p:cBhvr additive="base">
                                        <p:cTn id="18" dur="1000" fill="hold"/>
                                        <p:tgtEl>
                                          <p:spTgt spid="87053"/>
                                        </p:tgtEl>
                                        <p:attrNameLst>
                                          <p:attrName>ppt_y</p:attrName>
                                        </p:attrNameLst>
                                      </p:cBhvr>
                                      <p:tavLst>
                                        <p:tav tm="0">
                                          <p:val>
                                            <p:strVal val="1+#ppt_h/2"/>
                                          </p:val>
                                        </p:tav>
                                        <p:tav tm="100000">
                                          <p:val>
                                            <p:strVal val="#ppt_y"/>
                                          </p:val>
                                        </p:tav>
                                      </p:tavLst>
                                    </p:anim>
                                  </p:childTnLst>
                                </p:cTn>
                              </p:par>
                            </p:childTnLst>
                          </p:cTn>
                        </p:par>
                        <p:par>
                          <p:cTn id="19" fill="hold">
                            <p:stCondLst>
                              <p:cond delay="5000"/>
                            </p:stCondLst>
                            <p:childTnLst>
                              <p:par>
                                <p:cTn id="20" presetID="2" presetClass="entr" presetSubtype="12" fill="hold" nodeType="afterEffect">
                                  <p:stCondLst>
                                    <p:cond delay="0"/>
                                  </p:stCondLst>
                                  <p:childTnLst>
                                    <p:set>
                                      <p:cBhvr>
                                        <p:cTn id="21" dur="1" fill="hold">
                                          <p:stCondLst>
                                            <p:cond delay="0"/>
                                          </p:stCondLst>
                                        </p:cTn>
                                        <p:tgtEl>
                                          <p:spTgt spid="87046"/>
                                        </p:tgtEl>
                                        <p:attrNameLst>
                                          <p:attrName>style.visibility</p:attrName>
                                        </p:attrNameLst>
                                      </p:cBhvr>
                                      <p:to>
                                        <p:strVal val="visible"/>
                                      </p:to>
                                    </p:set>
                                    <p:anim calcmode="lin" valueType="num">
                                      <p:cBhvr additive="base">
                                        <p:cTn id="22" dur="2000" fill="hold"/>
                                        <p:tgtEl>
                                          <p:spTgt spid="87046"/>
                                        </p:tgtEl>
                                        <p:attrNameLst>
                                          <p:attrName>ppt_x</p:attrName>
                                        </p:attrNameLst>
                                      </p:cBhvr>
                                      <p:tavLst>
                                        <p:tav tm="0">
                                          <p:val>
                                            <p:strVal val="0-#ppt_w/2"/>
                                          </p:val>
                                        </p:tav>
                                        <p:tav tm="100000">
                                          <p:val>
                                            <p:strVal val="#ppt_x"/>
                                          </p:val>
                                        </p:tav>
                                      </p:tavLst>
                                    </p:anim>
                                    <p:anim calcmode="lin" valueType="num">
                                      <p:cBhvr additive="base">
                                        <p:cTn id="23" dur="2000" fill="hold"/>
                                        <p:tgtEl>
                                          <p:spTgt spid="87046"/>
                                        </p:tgtEl>
                                        <p:attrNameLst>
                                          <p:attrName>ppt_y</p:attrName>
                                        </p:attrNameLst>
                                      </p:cBhvr>
                                      <p:tavLst>
                                        <p:tav tm="0">
                                          <p:val>
                                            <p:strVal val="1+#ppt_h/2"/>
                                          </p:val>
                                        </p:tav>
                                        <p:tav tm="100000">
                                          <p:val>
                                            <p:strVal val="#ppt_y"/>
                                          </p:val>
                                        </p:tav>
                                      </p:tavLst>
                                    </p:anim>
                                  </p:childTnLst>
                                </p:cTn>
                              </p:par>
                            </p:childTnLst>
                          </p:cTn>
                        </p:par>
                        <p:par>
                          <p:cTn id="24" fill="hold">
                            <p:stCondLst>
                              <p:cond delay="7000"/>
                            </p:stCondLst>
                            <p:childTnLst>
                              <p:par>
                                <p:cTn id="25" presetID="2" presetClass="entr" presetSubtype="4" fill="hold" grpId="0" nodeType="afterEffect">
                                  <p:stCondLst>
                                    <p:cond delay="0"/>
                                  </p:stCondLst>
                                  <p:childTnLst>
                                    <p:set>
                                      <p:cBhvr>
                                        <p:cTn id="26" dur="1" fill="hold">
                                          <p:stCondLst>
                                            <p:cond delay="0"/>
                                          </p:stCondLst>
                                        </p:cTn>
                                        <p:tgtEl>
                                          <p:spTgt spid="87054"/>
                                        </p:tgtEl>
                                        <p:attrNameLst>
                                          <p:attrName>style.visibility</p:attrName>
                                        </p:attrNameLst>
                                      </p:cBhvr>
                                      <p:to>
                                        <p:strVal val="visible"/>
                                      </p:to>
                                    </p:set>
                                    <p:anim calcmode="lin" valueType="num">
                                      <p:cBhvr additive="base">
                                        <p:cTn id="27" dur="500" fill="hold"/>
                                        <p:tgtEl>
                                          <p:spTgt spid="87054"/>
                                        </p:tgtEl>
                                        <p:attrNameLst>
                                          <p:attrName>ppt_x</p:attrName>
                                        </p:attrNameLst>
                                      </p:cBhvr>
                                      <p:tavLst>
                                        <p:tav tm="0">
                                          <p:val>
                                            <p:strVal val="#ppt_x"/>
                                          </p:val>
                                        </p:tav>
                                        <p:tav tm="100000">
                                          <p:val>
                                            <p:strVal val="#ppt_x"/>
                                          </p:val>
                                        </p:tav>
                                      </p:tavLst>
                                    </p:anim>
                                    <p:anim calcmode="lin" valueType="num">
                                      <p:cBhvr additive="base">
                                        <p:cTn id="28" dur="500" fill="hold"/>
                                        <p:tgtEl>
                                          <p:spTgt spid="87054"/>
                                        </p:tgtEl>
                                        <p:attrNameLst>
                                          <p:attrName>ppt_y</p:attrName>
                                        </p:attrNameLst>
                                      </p:cBhvr>
                                      <p:tavLst>
                                        <p:tav tm="0">
                                          <p:val>
                                            <p:strVal val="1+#ppt_h/2"/>
                                          </p:val>
                                        </p:tav>
                                        <p:tav tm="100000">
                                          <p:val>
                                            <p:strVal val="#ppt_y"/>
                                          </p:val>
                                        </p:tav>
                                      </p:tavLst>
                                    </p:anim>
                                  </p:childTnLst>
                                </p:cTn>
                              </p:par>
                            </p:childTnLst>
                          </p:cTn>
                        </p:par>
                        <p:par>
                          <p:cTn id="29" fill="hold">
                            <p:stCondLst>
                              <p:cond delay="7500"/>
                            </p:stCondLst>
                            <p:childTnLst>
                              <p:par>
                                <p:cTn id="30" presetID="2" presetClass="entr" presetSubtype="9" fill="hold" nodeType="afterEffect">
                                  <p:stCondLst>
                                    <p:cond delay="0"/>
                                  </p:stCondLst>
                                  <p:childTnLst>
                                    <p:set>
                                      <p:cBhvr>
                                        <p:cTn id="31" dur="1" fill="hold">
                                          <p:stCondLst>
                                            <p:cond delay="0"/>
                                          </p:stCondLst>
                                        </p:cTn>
                                        <p:tgtEl>
                                          <p:spTgt spid="87048"/>
                                        </p:tgtEl>
                                        <p:attrNameLst>
                                          <p:attrName>style.visibility</p:attrName>
                                        </p:attrNameLst>
                                      </p:cBhvr>
                                      <p:to>
                                        <p:strVal val="visible"/>
                                      </p:to>
                                    </p:set>
                                    <p:anim calcmode="lin" valueType="num">
                                      <p:cBhvr additive="base">
                                        <p:cTn id="32" dur="2000" fill="hold"/>
                                        <p:tgtEl>
                                          <p:spTgt spid="87048"/>
                                        </p:tgtEl>
                                        <p:attrNameLst>
                                          <p:attrName>ppt_x</p:attrName>
                                        </p:attrNameLst>
                                      </p:cBhvr>
                                      <p:tavLst>
                                        <p:tav tm="0">
                                          <p:val>
                                            <p:strVal val="0-#ppt_w/2"/>
                                          </p:val>
                                        </p:tav>
                                        <p:tav tm="100000">
                                          <p:val>
                                            <p:strVal val="#ppt_x"/>
                                          </p:val>
                                        </p:tav>
                                      </p:tavLst>
                                    </p:anim>
                                    <p:anim calcmode="lin" valueType="num">
                                      <p:cBhvr additive="base">
                                        <p:cTn id="33" dur="2000" fill="hold"/>
                                        <p:tgtEl>
                                          <p:spTgt spid="87048"/>
                                        </p:tgtEl>
                                        <p:attrNameLst>
                                          <p:attrName>ppt_y</p:attrName>
                                        </p:attrNameLst>
                                      </p:cBhvr>
                                      <p:tavLst>
                                        <p:tav tm="0">
                                          <p:val>
                                            <p:strVal val="0-#ppt_h/2"/>
                                          </p:val>
                                        </p:tav>
                                        <p:tav tm="100000">
                                          <p:val>
                                            <p:strVal val="#ppt_y"/>
                                          </p:val>
                                        </p:tav>
                                      </p:tavLst>
                                    </p:anim>
                                  </p:childTnLst>
                                </p:cTn>
                              </p:par>
                            </p:childTnLst>
                          </p:cTn>
                        </p:par>
                        <p:par>
                          <p:cTn id="34" fill="hold">
                            <p:stCondLst>
                              <p:cond delay="9500"/>
                            </p:stCondLst>
                            <p:childTnLst>
                              <p:par>
                                <p:cTn id="35" presetID="2" presetClass="entr" presetSubtype="4" fill="hold" grpId="1" nodeType="afterEffect">
                                  <p:stCondLst>
                                    <p:cond delay="0"/>
                                  </p:stCondLst>
                                  <p:childTnLst>
                                    <p:set>
                                      <p:cBhvr>
                                        <p:cTn id="36" dur="1" fill="hold">
                                          <p:stCondLst>
                                            <p:cond delay="0"/>
                                          </p:stCondLst>
                                        </p:cTn>
                                        <p:tgtEl>
                                          <p:spTgt spid="87055"/>
                                        </p:tgtEl>
                                        <p:attrNameLst>
                                          <p:attrName>style.visibility</p:attrName>
                                        </p:attrNameLst>
                                      </p:cBhvr>
                                      <p:to>
                                        <p:strVal val="visible"/>
                                      </p:to>
                                    </p:set>
                                    <p:anim calcmode="lin" valueType="num">
                                      <p:cBhvr additive="base">
                                        <p:cTn id="37" dur="500" fill="hold"/>
                                        <p:tgtEl>
                                          <p:spTgt spid="87055"/>
                                        </p:tgtEl>
                                        <p:attrNameLst>
                                          <p:attrName>ppt_x</p:attrName>
                                        </p:attrNameLst>
                                      </p:cBhvr>
                                      <p:tavLst>
                                        <p:tav tm="0">
                                          <p:val>
                                            <p:strVal val="#ppt_x"/>
                                          </p:val>
                                        </p:tav>
                                        <p:tav tm="100000">
                                          <p:val>
                                            <p:strVal val="#ppt_x"/>
                                          </p:val>
                                        </p:tav>
                                      </p:tavLst>
                                    </p:anim>
                                    <p:anim calcmode="lin" valueType="num">
                                      <p:cBhvr additive="base">
                                        <p:cTn id="38" dur="500" fill="hold"/>
                                        <p:tgtEl>
                                          <p:spTgt spid="87055"/>
                                        </p:tgtEl>
                                        <p:attrNameLst>
                                          <p:attrName>ppt_y</p:attrName>
                                        </p:attrNameLst>
                                      </p:cBhvr>
                                      <p:tavLst>
                                        <p:tav tm="0">
                                          <p:val>
                                            <p:strVal val="1+#ppt_h/2"/>
                                          </p:val>
                                        </p:tav>
                                        <p:tav tm="100000">
                                          <p:val>
                                            <p:strVal val="#ppt_y"/>
                                          </p:val>
                                        </p:tav>
                                      </p:tavLst>
                                    </p:anim>
                                  </p:childTnLst>
                                </p:cTn>
                              </p:par>
                            </p:childTnLst>
                          </p:cTn>
                        </p:par>
                        <p:par>
                          <p:cTn id="39" fill="hold">
                            <p:stCondLst>
                              <p:cond delay="10000"/>
                            </p:stCondLst>
                            <p:childTnLst>
                              <p:par>
                                <p:cTn id="40" presetID="8" presetClass="emph" presetSubtype="0" fill="hold" grpId="0" nodeType="afterEffect">
                                  <p:stCondLst>
                                    <p:cond delay="0"/>
                                  </p:stCondLst>
                                  <p:childTnLst>
                                    <p:animRot by="21600000">
                                      <p:cBhvr>
                                        <p:cTn id="41" dur="2000" fill="hold"/>
                                        <p:tgtEl>
                                          <p:spTgt spid="87055"/>
                                        </p:tgtEl>
                                        <p:attrNameLst>
                                          <p:attrName>r</p:attrName>
                                        </p:attrNameLst>
                                      </p:cBhvr>
                                    </p:animRot>
                                  </p:childTnLst>
                                </p:cTn>
                              </p:par>
                            </p:childTnLst>
                          </p:cTn>
                        </p:par>
                        <p:par>
                          <p:cTn id="42" fill="hold">
                            <p:stCondLst>
                              <p:cond delay="12000"/>
                            </p:stCondLst>
                            <p:childTnLst>
                              <p:par>
                                <p:cTn id="43" presetID="2" presetClass="entr" presetSubtype="4" fill="hold" grpId="0" nodeType="afterEffect">
                                  <p:stCondLst>
                                    <p:cond delay="0"/>
                                  </p:stCondLst>
                                  <p:childTnLst>
                                    <p:set>
                                      <p:cBhvr>
                                        <p:cTn id="44" dur="1" fill="hold">
                                          <p:stCondLst>
                                            <p:cond delay="0"/>
                                          </p:stCondLst>
                                        </p:cTn>
                                        <p:tgtEl>
                                          <p:spTgt spid="87056"/>
                                        </p:tgtEl>
                                        <p:attrNameLst>
                                          <p:attrName>style.visibility</p:attrName>
                                        </p:attrNameLst>
                                      </p:cBhvr>
                                      <p:to>
                                        <p:strVal val="visible"/>
                                      </p:to>
                                    </p:set>
                                    <p:anim calcmode="lin" valueType="num">
                                      <p:cBhvr additive="base">
                                        <p:cTn id="45" dur="500" fill="hold"/>
                                        <p:tgtEl>
                                          <p:spTgt spid="87056"/>
                                        </p:tgtEl>
                                        <p:attrNameLst>
                                          <p:attrName>ppt_x</p:attrName>
                                        </p:attrNameLst>
                                      </p:cBhvr>
                                      <p:tavLst>
                                        <p:tav tm="0">
                                          <p:val>
                                            <p:strVal val="#ppt_x"/>
                                          </p:val>
                                        </p:tav>
                                        <p:tav tm="100000">
                                          <p:val>
                                            <p:strVal val="#ppt_x"/>
                                          </p:val>
                                        </p:tav>
                                      </p:tavLst>
                                    </p:anim>
                                    <p:anim calcmode="lin" valueType="num">
                                      <p:cBhvr additive="base">
                                        <p:cTn id="46" dur="500" fill="hold"/>
                                        <p:tgtEl>
                                          <p:spTgt spid="87056"/>
                                        </p:tgtEl>
                                        <p:attrNameLst>
                                          <p:attrName>ppt_y</p:attrName>
                                        </p:attrNameLst>
                                      </p:cBhvr>
                                      <p:tavLst>
                                        <p:tav tm="0">
                                          <p:val>
                                            <p:strVal val="1+#ppt_h/2"/>
                                          </p:val>
                                        </p:tav>
                                        <p:tav tm="100000">
                                          <p:val>
                                            <p:strVal val="#ppt_y"/>
                                          </p:val>
                                        </p:tav>
                                      </p:tavLst>
                                    </p:anim>
                                  </p:childTnLst>
                                </p:cTn>
                              </p:par>
                            </p:childTnLst>
                          </p:cTn>
                        </p:par>
                        <p:par>
                          <p:cTn id="47" fill="hold">
                            <p:stCondLst>
                              <p:cond delay="12500"/>
                            </p:stCondLst>
                            <p:childTnLst>
                              <p:par>
                                <p:cTn id="48" presetID="8" presetClass="emph" presetSubtype="0" fill="hold" grpId="1" nodeType="afterEffect">
                                  <p:stCondLst>
                                    <p:cond delay="0"/>
                                  </p:stCondLst>
                                  <p:childTnLst>
                                    <p:animRot by="21600000">
                                      <p:cBhvr>
                                        <p:cTn id="49" dur="2000" fill="hold"/>
                                        <p:tgtEl>
                                          <p:spTgt spid="8705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50" grpId="0"/>
      <p:bldP spid="87053" grpId="0"/>
      <p:bldP spid="87054" grpId="0"/>
      <p:bldP spid="87055" grpId="0"/>
      <p:bldP spid="87055" grpId="1"/>
      <p:bldP spid="87056" grpId="0"/>
      <p:bldP spid="87056" grpId="1"/>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The Mars Exploration Rovers </a:t>
            </a:r>
          </a:p>
        </p:txBody>
      </p:sp>
      <p:pic>
        <p:nvPicPr>
          <p:cNvPr id="64515" name="Picture 3" descr="rover1_detail_500"/>
          <p:cNvPicPr>
            <a:picLocks noChangeAspect="1" noChangeArrowheads="1"/>
          </p:cNvPicPr>
          <p:nvPr>
            <p:ph idx="1"/>
          </p:nvPr>
        </p:nvPicPr>
        <p:blipFill>
          <a:blip r:embed="rId2"/>
          <a:srcRect/>
          <a:stretch>
            <a:fillRect/>
          </a:stretch>
        </p:blipFill>
        <p:spPr>
          <a:xfrm>
            <a:off x="1371600" y="1128713"/>
            <a:ext cx="6400800" cy="5467350"/>
          </a:xfrm>
          <a:noFill/>
          <a:ln/>
        </p:spPr>
      </p:pic>
      <p:sp>
        <p:nvSpPr>
          <p:cNvPr id="64516" name="Text Box 4"/>
          <p:cNvSpPr txBox="1">
            <a:spLocks noChangeArrowheads="1"/>
          </p:cNvSpPr>
          <p:nvPr/>
        </p:nvSpPr>
        <p:spPr bwMode="auto">
          <a:xfrm>
            <a:off x="533400" y="2286000"/>
            <a:ext cx="381000" cy="2654300"/>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rPr>
              <a:t>Spirit</a:t>
            </a:r>
          </a:p>
        </p:txBody>
      </p:sp>
      <p:sp>
        <p:nvSpPr>
          <p:cNvPr id="64517" name="Text Box 5"/>
          <p:cNvSpPr txBox="1">
            <a:spLocks noChangeArrowheads="1"/>
          </p:cNvSpPr>
          <p:nvPr/>
        </p:nvSpPr>
        <p:spPr bwMode="auto">
          <a:xfrm>
            <a:off x="8001000" y="1295400"/>
            <a:ext cx="358775" cy="4789488"/>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solidFill>
                  <a:srgbClr val="FFFF00"/>
                </a:solidFill>
              </a:rPr>
              <a:t>Opportunity</a:t>
            </a:r>
          </a:p>
        </p:txBody>
      </p:sp>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p:txBody>
          <a:bodyPr/>
          <a:lstStyle/>
          <a:p>
            <a:r>
              <a:rPr lang="en-US" i="1"/>
              <a:t>In Conclusion . . .</a:t>
            </a:r>
          </a:p>
        </p:txBody>
      </p:sp>
    </p:spTree>
  </p:cSld>
  <p:clrMapOvr>
    <a:masterClrMapping/>
  </p:clrMapOvr>
  <p:transition advTm="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2500" fill="hold"/>
                                        <p:tgtEl>
                                          <p:spTgt spid="113666"/>
                                        </p:tgtEl>
                                      </p:cBhvr>
                                      <p:by x="300000" y="300000"/>
                                    </p:animScale>
                                  </p:childTnLst>
                                </p:cTn>
                              </p:par>
                            </p:childTnLst>
                          </p:cTn>
                        </p:par>
                        <p:par>
                          <p:cTn id="7" fill="hold">
                            <p:stCondLst>
                              <p:cond delay="2500"/>
                            </p:stCondLst>
                            <p:childTnLst>
                              <p:par>
                                <p:cTn id="8" presetID="6" presetClass="emph" presetSubtype="0" fill="hold" grpId="2" nodeType="afterEffect">
                                  <p:stCondLst>
                                    <p:cond delay="0"/>
                                  </p:stCondLst>
                                  <p:childTnLst>
                                    <p:animScale>
                                      <p:cBhvr>
                                        <p:cTn id="9" dur="2000" fill="hold"/>
                                        <p:tgtEl>
                                          <p:spTgt spid="113666"/>
                                        </p:tgtEl>
                                      </p:cBhvr>
                                      <p:by x="50000" y="50000"/>
                                    </p:animScale>
                                  </p:childTnLst>
                                </p:cTn>
                              </p:par>
                              <p:par>
                                <p:cTn id="10" presetID="42" presetClass="path" presetSubtype="0" accel="50000" decel="50000" fill="hold" grpId="3" nodeType="withEffect">
                                  <p:stCondLst>
                                    <p:cond delay="1500"/>
                                  </p:stCondLst>
                                  <p:childTnLst>
                                    <p:animMotion origin="layout" path="M 0.0 0.0  L 0.0 0.33333  E" pathEditMode="relative" ptsTypes="">
                                      <p:cBhvr>
                                        <p:cTn id="11" dur="2000" fill="hold"/>
                                        <p:tgtEl>
                                          <p:spTgt spid="113666"/>
                                        </p:tgtEl>
                                        <p:attrNameLst>
                                          <p:attrName>ppt_x</p:attrName>
                                          <p:attrName>ppt_y</p:attrName>
                                        </p:attrNameLst>
                                      </p:cBhvr>
                                    </p:animMotion>
                                  </p:childTnLst>
                                </p:cTn>
                              </p:par>
                            </p:childTnLst>
                          </p:cTn>
                        </p:par>
                        <p:par>
                          <p:cTn id="12" fill="hold">
                            <p:stCondLst>
                              <p:cond delay="6000"/>
                            </p:stCondLst>
                            <p:childTnLst>
                              <p:par>
                                <p:cTn id="13" presetID="49" presetClass="exit" presetSubtype="0" accel="100000" fill="hold" grpId="4" nodeType="afterEffect">
                                  <p:stCondLst>
                                    <p:cond delay="0"/>
                                  </p:stCondLst>
                                  <p:childTnLst>
                                    <p:anim calcmode="lin" valueType="num">
                                      <p:cBhvr>
                                        <p:cTn id="14" dur="500"/>
                                        <p:tgtEl>
                                          <p:spTgt spid="113666"/>
                                        </p:tgtEl>
                                        <p:attrNameLst>
                                          <p:attrName>ppt_w</p:attrName>
                                        </p:attrNameLst>
                                      </p:cBhvr>
                                      <p:tavLst>
                                        <p:tav tm="0">
                                          <p:val>
                                            <p:strVal val="ppt_w"/>
                                          </p:val>
                                        </p:tav>
                                        <p:tav tm="100000">
                                          <p:val>
                                            <p:fltVal val="0"/>
                                          </p:val>
                                        </p:tav>
                                      </p:tavLst>
                                    </p:anim>
                                    <p:anim calcmode="lin" valueType="num">
                                      <p:cBhvr>
                                        <p:cTn id="15" dur="500"/>
                                        <p:tgtEl>
                                          <p:spTgt spid="113666"/>
                                        </p:tgtEl>
                                        <p:attrNameLst>
                                          <p:attrName>ppt_h</p:attrName>
                                        </p:attrNameLst>
                                      </p:cBhvr>
                                      <p:tavLst>
                                        <p:tav tm="0">
                                          <p:val>
                                            <p:strVal val="ppt_h"/>
                                          </p:val>
                                        </p:tav>
                                        <p:tav tm="100000">
                                          <p:val>
                                            <p:fltVal val="0"/>
                                          </p:val>
                                        </p:tav>
                                      </p:tavLst>
                                    </p:anim>
                                    <p:anim calcmode="lin" valueType="num">
                                      <p:cBhvr>
                                        <p:cTn id="16" dur="500"/>
                                        <p:tgtEl>
                                          <p:spTgt spid="113666"/>
                                        </p:tgtEl>
                                        <p:attrNameLst>
                                          <p:attrName>style.rotation</p:attrName>
                                        </p:attrNameLst>
                                      </p:cBhvr>
                                      <p:tavLst>
                                        <p:tav tm="0">
                                          <p:val>
                                            <p:fltVal val="0"/>
                                          </p:val>
                                        </p:tav>
                                        <p:tav tm="100000">
                                          <p:val>
                                            <p:fltVal val="360"/>
                                          </p:val>
                                        </p:tav>
                                      </p:tavLst>
                                    </p:anim>
                                    <p:animEffect transition="out" filter="fade">
                                      <p:cBhvr>
                                        <p:cTn id="17" dur="500"/>
                                        <p:tgtEl>
                                          <p:spTgt spid="113666"/>
                                        </p:tgtEl>
                                      </p:cBhvr>
                                    </p:animEffect>
                                    <p:set>
                                      <p:cBhvr>
                                        <p:cTn id="18" dur="1" fill="hold">
                                          <p:stCondLst>
                                            <p:cond delay="499"/>
                                          </p:stCondLst>
                                        </p:cTn>
                                        <p:tgtEl>
                                          <p:spTgt spid="1136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6" grpId="0"/>
      <p:bldP spid="113666" grpId="2"/>
      <p:bldP spid="113666" grpId="3"/>
      <p:bldP spid="113666" grpId="4"/>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BBAA2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343400" y="762000"/>
            <a:ext cx="4572000" cy="4541838"/>
          </a:xfrm>
          <a:prstGeom prst="rect">
            <a:avLst/>
          </a:prstGeom>
          <a:noFill/>
        </p:spPr>
      </p:pic>
      <p:sp>
        <p:nvSpPr>
          <p:cNvPr id="94211" name="Rectangle 3"/>
          <p:cNvSpPr>
            <a:spLocks noGrp="1" noChangeArrowheads="1"/>
          </p:cNvSpPr>
          <p:nvPr>
            <p:ph type="title" idx="4294967295"/>
          </p:nvPr>
        </p:nvSpPr>
        <p:spPr>
          <a:xfrm>
            <a:off x="304800" y="2057400"/>
            <a:ext cx="3886200" cy="3581400"/>
          </a:xfrm>
        </p:spPr>
        <p:txBody>
          <a:bodyPr/>
          <a:lstStyle/>
          <a:p>
            <a:pPr algn="l"/>
            <a:r>
              <a:rPr lang="en-US" sz="4000"/>
              <a:t>The BBAA has been “bringing astronomy to the people” for more than 25 years.</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3124200" y="457200"/>
            <a:ext cx="2012950" cy="914400"/>
          </a:xfrm>
          <a:noFill/>
        </p:spPr>
        <p:txBody>
          <a:bodyPr wrap="none">
            <a:spAutoFit/>
          </a:bodyPr>
          <a:lstStyle/>
          <a:p>
            <a:r>
              <a:rPr lang="en-US" sz="5400">
                <a:solidFill>
                  <a:srgbClr val="FF0000"/>
                </a:solidFill>
              </a:rPr>
              <a:t>BBAA</a:t>
            </a:r>
          </a:p>
        </p:txBody>
      </p:sp>
      <p:sp>
        <p:nvSpPr>
          <p:cNvPr id="65539" name="Rectangle 3"/>
          <p:cNvSpPr>
            <a:spLocks noGrp="1" noChangeArrowheads="1"/>
          </p:cNvSpPr>
          <p:nvPr>
            <p:ph type="body" idx="1"/>
          </p:nvPr>
        </p:nvSpPr>
        <p:spPr/>
        <p:txBody>
          <a:bodyPr/>
          <a:lstStyle/>
          <a:p>
            <a:r>
              <a:rPr lang="en-US"/>
              <a:t>Back Bay Amateur Astronomers invite you to come out to a free public sky watch.</a:t>
            </a:r>
          </a:p>
          <a:p>
            <a:r>
              <a:rPr lang="en-US"/>
              <a:t>Check our web site for the schedule</a:t>
            </a:r>
          </a:p>
          <a:p>
            <a:r>
              <a:rPr lang="en-US" sz="2800" i="1" u="sng">
                <a:solidFill>
                  <a:schemeClr val="hlink"/>
                </a:solidFill>
              </a:rPr>
              <a:t>http://groups.hamptonroads.com/BBAA/</a:t>
            </a:r>
          </a:p>
          <a:p>
            <a:r>
              <a:rPr lang="en-US"/>
              <a:t>Northwest River Park, Chesapeake</a:t>
            </a:r>
          </a:p>
          <a:p>
            <a:r>
              <a:rPr lang="en-US"/>
              <a:t>Use our scopes…</a:t>
            </a:r>
          </a:p>
          <a:p>
            <a:r>
              <a:rPr lang="en-US">
                <a:solidFill>
                  <a:schemeClr val="folHlink"/>
                </a:solidFill>
              </a:rPr>
              <a:t>Beware of department store telescopes.  Don’t buy one!</a:t>
            </a:r>
          </a:p>
          <a:p>
            <a:endParaRPr lang="en-US">
              <a:solidFill>
                <a:schemeClr val="folHlink"/>
              </a:solidFill>
            </a:endParaRP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544513" y="465138"/>
            <a:ext cx="8510587" cy="762000"/>
          </a:xfrm>
          <a:noFill/>
        </p:spPr>
        <p:txBody>
          <a:bodyPr wrap="none">
            <a:spAutoFit/>
          </a:bodyPr>
          <a:lstStyle/>
          <a:p>
            <a:pPr algn="l"/>
            <a:r>
              <a:rPr lang="en-US"/>
              <a:t>Your “Solar System Ambassador”</a:t>
            </a:r>
          </a:p>
        </p:txBody>
      </p:sp>
      <p:sp>
        <p:nvSpPr>
          <p:cNvPr id="122883" name="Rectangle 3"/>
          <p:cNvSpPr>
            <a:spLocks noGrp="1" noChangeArrowheads="1"/>
          </p:cNvSpPr>
          <p:nvPr>
            <p:ph type="body" idx="1"/>
          </p:nvPr>
        </p:nvSpPr>
        <p:spPr>
          <a:xfrm>
            <a:off x="457200" y="1219200"/>
            <a:ext cx="3648075" cy="579438"/>
          </a:xfrm>
          <a:noFill/>
        </p:spPr>
        <p:txBody>
          <a:bodyPr wrap="none">
            <a:spAutoFit/>
          </a:bodyPr>
          <a:lstStyle/>
          <a:p>
            <a:pPr>
              <a:buFont typeface="Wingdings" pitchFamily="2" charset="2"/>
              <a:buNone/>
            </a:pPr>
            <a:r>
              <a:rPr lang="en-US">
                <a:solidFill>
                  <a:srgbClr val="312D2E"/>
                </a:solidFill>
              </a:rPr>
              <a:t>George</a:t>
            </a:r>
            <a:r>
              <a:rPr lang="en-US"/>
              <a:t> </a:t>
            </a:r>
            <a:r>
              <a:rPr lang="en-US">
                <a:solidFill>
                  <a:srgbClr val="312D2E"/>
                </a:solidFill>
              </a:rPr>
              <a:t>Reynolds</a:t>
            </a:r>
          </a:p>
        </p:txBody>
      </p:sp>
      <p:pic>
        <p:nvPicPr>
          <p:cNvPr id="122884" name="Picture 4" descr="SSA Logo w blk background "/>
          <p:cNvPicPr>
            <a:picLocks noChangeAspect="1" noChangeArrowheads="1"/>
          </p:cNvPicPr>
          <p:nvPr/>
        </p:nvPicPr>
        <p:blipFill>
          <a:blip r:embed="rId2"/>
          <a:srcRect/>
          <a:stretch>
            <a:fillRect/>
          </a:stretch>
        </p:blipFill>
        <p:spPr bwMode="auto">
          <a:xfrm>
            <a:off x="4419600" y="1295400"/>
            <a:ext cx="4572000" cy="4572000"/>
          </a:xfrm>
          <a:prstGeom prst="rect">
            <a:avLst/>
          </a:prstGeom>
          <a:noFill/>
        </p:spPr>
      </p:pic>
      <p:pic>
        <p:nvPicPr>
          <p:cNvPr id="122885" name="Picture 5" descr="George"/>
          <p:cNvPicPr>
            <a:picLocks noChangeAspect="1" noChangeArrowheads="1"/>
          </p:cNvPicPr>
          <p:nvPr/>
        </p:nvPicPr>
        <p:blipFill>
          <a:blip r:embed="rId3"/>
          <a:srcRect/>
          <a:stretch>
            <a:fillRect/>
          </a:stretch>
        </p:blipFill>
        <p:spPr bwMode="auto">
          <a:xfrm>
            <a:off x="685800" y="1752600"/>
            <a:ext cx="3375025" cy="4191000"/>
          </a:xfrm>
          <a:prstGeom prst="rect">
            <a:avLst/>
          </a:prstGeom>
          <a:noFill/>
        </p:spPr>
      </p:pic>
      <p:sp>
        <p:nvSpPr>
          <p:cNvPr id="122886" name="Text Box 6"/>
          <p:cNvSpPr txBox="1">
            <a:spLocks noChangeArrowheads="1"/>
          </p:cNvSpPr>
          <p:nvPr/>
        </p:nvSpPr>
        <p:spPr bwMode="auto">
          <a:xfrm>
            <a:off x="0" y="6035675"/>
            <a:ext cx="4267200" cy="457200"/>
          </a:xfrm>
          <a:prstGeom prst="rect">
            <a:avLst/>
          </a:prstGeom>
          <a:noFill/>
          <a:ln w="12700">
            <a:noFill/>
            <a:miter lim="800000"/>
            <a:headEnd type="none" w="sm" len="sm"/>
            <a:tailEnd type="none" w="sm" len="sm"/>
          </a:ln>
          <a:effectLst/>
        </p:spPr>
        <p:txBody>
          <a:bodyPr>
            <a:spAutoFit/>
          </a:bodyPr>
          <a:lstStyle/>
          <a:p>
            <a:pPr algn="ctr">
              <a:spcBef>
                <a:spcPct val="50000"/>
              </a:spcBef>
            </a:pPr>
            <a:r>
              <a:rPr lang="en-US" sz="2400"/>
              <a:t>and Matt, Kevin, and Mat</a:t>
            </a:r>
          </a:p>
        </p:txBody>
      </p:sp>
      <p:sp>
        <p:nvSpPr>
          <p:cNvPr id="122887" name="Text Box 7"/>
          <p:cNvSpPr txBox="1">
            <a:spLocks noChangeArrowheads="1"/>
          </p:cNvSpPr>
          <p:nvPr/>
        </p:nvSpPr>
        <p:spPr bwMode="auto">
          <a:xfrm>
            <a:off x="304800" y="0"/>
            <a:ext cx="6477000" cy="579438"/>
          </a:xfrm>
          <a:prstGeom prst="rect">
            <a:avLst/>
          </a:prstGeom>
          <a:noFill/>
          <a:ln w="12700">
            <a:noFill/>
            <a:miter lim="800000"/>
            <a:headEnd type="none" w="sm" len="sm"/>
            <a:tailEnd type="none" w="sm" len="sm"/>
          </a:ln>
          <a:effectLst/>
        </p:spPr>
        <p:txBody>
          <a:bodyPr>
            <a:spAutoFit/>
          </a:bodyPr>
          <a:lstStyle/>
          <a:p>
            <a:pPr>
              <a:spcBef>
                <a:spcPct val="50000"/>
              </a:spcBef>
            </a:pPr>
            <a:r>
              <a:rPr lang="en-US">
                <a:solidFill>
                  <a:srgbClr val="FFFF00"/>
                </a:solidFill>
              </a:rPr>
              <a:t>Thank You!   . . . from</a:t>
            </a:r>
          </a:p>
        </p:txBody>
      </p:sp>
      <p:sp>
        <p:nvSpPr>
          <p:cNvPr id="122888" name="Text Box 8"/>
          <p:cNvSpPr txBox="1">
            <a:spLocks noChangeArrowheads="1"/>
          </p:cNvSpPr>
          <p:nvPr/>
        </p:nvSpPr>
        <p:spPr bwMode="auto">
          <a:xfrm>
            <a:off x="4937125" y="6096000"/>
            <a:ext cx="3657600" cy="579438"/>
          </a:xfrm>
          <a:prstGeom prst="rect">
            <a:avLst/>
          </a:prstGeom>
          <a:noFill/>
          <a:ln w="12700">
            <a:noFill/>
            <a:miter lim="800000"/>
            <a:headEnd type="none" w="sm" len="sm"/>
            <a:tailEnd type="none" w="sm" len="sm"/>
          </a:ln>
          <a:effectLst/>
        </p:spPr>
        <p:txBody>
          <a:bodyPr wrap="none">
            <a:spAutoFit/>
          </a:bodyPr>
          <a:lstStyle/>
          <a:p>
            <a:pPr>
              <a:spcBef>
                <a:spcPct val="50000"/>
              </a:spcBef>
            </a:pPr>
            <a:r>
              <a:rPr lang="en-US">
                <a:solidFill>
                  <a:srgbClr val="FFFF00"/>
                </a:solidFill>
              </a:rPr>
              <a:t>We urge you . .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0"/>
                                  </p:stCondLst>
                                  <p:childTnLst>
                                    <p:set>
                                      <p:cBhvr>
                                        <p:cTn id="6" dur="1" fill="hold">
                                          <p:stCondLst>
                                            <p:cond delay="0"/>
                                          </p:stCondLst>
                                        </p:cTn>
                                        <p:tgtEl>
                                          <p:spTgt spid="122882"/>
                                        </p:tgtEl>
                                        <p:attrNameLst>
                                          <p:attrName>style.visibility</p:attrName>
                                        </p:attrNameLst>
                                      </p:cBhvr>
                                      <p:to>
                                        <p:strVal val="visible"/>
                                      </p:to>
                                    </p:set>
                                    <p:anim calcmode="lin" valueType="num">
                                      <p:cBhvr additive="base">
                                        <p:cTn id="7" dur="500" fill="hold"/>
                                        <p:tgtEl>
                                          <p:spTgt spid="122882"/>
                                        </p:tgtEl>
                                        <p:attrNameLst>
                                          <p:attrName>ppt_x</p:attrName>
                                        </p:attrNameLst>
                                      </p:cBhvr>
                                      <p:tavLst>
                                        <p:tav tm="0">
                                          <p:val>
                                            <p:strVal val="0-#ppt_w/2"/>
                                          </p:val>
                                        </p:tav>
                                        <p:tav tm="100000">
                                          <p:val>
                                            <p:strVal val="#ppt_x"/>
                                          </p:val>
                                        </p:tav>
                                      </p:tavLst>
                                    </p:anim>
                                    <p:anim calcmode="lin" valueType="num">
                                      <p:cBhvr additive="base">
                                        <p:cTn id="8" dur="500" fill="hold"/>
                                        <p:tgtEl>
                                          <p:spTgt spid="122882"/>
                                        </p:tgtEl>
                                        <p:attrNameLst>
                                          <p:attrName>ppt_y</p:attrName>
                                        </p:attrNameLst>
                                      </p:cBhvr>
                                      <p:tavLst>
                                        <p:tav tm="0">
                                          <p:val>
                                            <p:strVal val="#ppt_y"/>
                                          </p:val>
                                        </p:tav>
                                        <p:tav tm="100000">
                                          <p:val>
                                            <p:strVal val="#ppt_y"/>
                                          </p:val>
                                        </p:tav>
                                      </p:tavLst>
                                    </p:anim>
                                  </p:childTnLst>
                                </p:cTn>
                              </p:par>
                            </p:childTnLst>
                          </p:cTn>
                        </p:par>
                        <p:par>
                          <p:cTn id="9" fill="hold">
                            <p:stCondLst>
                              <p:cond delay="2500"/>
                            </p:stCondLst>
                            <p:childTnLst>
                              <p:par>
                                <p:cTn id="10" presetID="3" presetClass="entr" presetSubtype="10" fill="hold" grpId="0" nodeType="afterEffect">
                                  <p:stCondLst>
                                    <p:cond delay="1000"/>
                                  </p:stCondLst>
                                  <p:childTnLst>
                                    <p:set>
                                      <p:cBhvr>
                                        <p:cTn id="11" dur="1" fill="hold">
                                          <p:stCondLst>
                                            <p:cond delay="0"/>
                                          </p:stCondLst>
                                        </p:cTn>
                                        <p:tgtEl>
                                          <p:spTgt spid="122883">
                                            <p:txEl>
                                              <p:pRg st="0" end="0"/>
                                            </p:txEl>
                                          </p:spTgt>
                                        </p:tgtEl>
                                        <p:attrNameLst>
                                          <p:attrName>style.visibility</p:attrName>
                                        </p:attrNameLst>
                                      </p:cBhvr>
                                      <p:to>
                                        <p:strVal val="visible"/>
                                      </p:to>
                                    </p:set>
                                    <p:animEffect transition="in" filter="blinds(horizontal)">
                                      <p:cBhvr>
                                        <p:cTn id="12" dur="500"/>
                                        <p:tgtEl>
                                          <p:spTgt spid="122883">
                                            <p:txEl>
                                              <p:pRg st="0" end="0"/>
                                            </p:txEl>
                                          </p:spTgt>
                                        </p:tgtEl>
                                      </p:cBhvr>
                                    </p:animEffect>
                                  </p:childTnLst>
                                </p:cTn>
                              </p:par>
                            </p:childTnLst>
                          </p:cTn>
                        </p:par>
                        <p:par>
                          <p:cTn id="13" fill="hold">
                            <p:stCondLst>
                              <p:cond delay="4000"/>
                            </p:stCondLst>
                            <p:childTnLst>
                              <p:par>
                                <p:cTn id="14" presetID="2" presetClass="entr" presetSubtype="2" fill="hold" grpId="0" nodeType="afterEffect">
                                  <p:stCondLst>
                                    <p:cond delay="2000"/>
                                  </p:stCondLst>
                                  <p:iterate type="wd">
                                    <p:tmPct val="25000"/>
                                  </p:iterate>
                                  <p:childTnLst>
                                    <p:set>
                                      <p:cBhvr>
                                        <p:cTn id="15" dur="1" fill="hold">
                                          <p:stCondLst>
                                            <p:cond delay="0"/>
                                          </p:stCondLst>
                                        </p:cTn>
                                        <p:tgtEl>
                                          <p:spTgt spid="122886"/>
                                        </p:tgtEl>
                                        <p:attrNameLst>
                                          <p:attrName>style.visibility</p:attrName>
                                        </p:attrNameLst>
                                      </p:cBhvr>
                                      <p:to>
                                        <p:strVal val="visible"/>
                                      </p:to>
                                    </p:set>
                                    <p:anim calcmode="lin" valueType="num">
                                      <p:cBhvr additive="base">
                                        <p:cTn id="16" dur="500" fill="hold"/>
                                        <p:tgtEl>
                                          <p:spTgt spid="122886"/>
                                        </p:tgtEl>
                                        <p:attrNameLst>
                                          <p:attrName>ppt_x</p:attrName>
                                        </p:attrNameLst>
                                      </p:cBhvr>
                                      <p:tavLst>
                                        <p:tav tm="0">
                                          <p:val>
                                            <p:strVal val="1+#ppt_w/2"/>
                                          </p:val>
                                        </p:tav>
                                        <p:tav tm="100000">
                                          <p:val>
                                            <p:strVal val="#ppt_x"/>
                                          </p:val>
                                        </p:tav>
                                      </p:tavLst>
                                    </p:anim>
                                    <p:anim calcmode="lin" valueType="num">
                                      <p:cBhvr additive="base">
                                        <p:cTn id="17" dur="500" fill="hold"/>
                                        <p:tgtEl>
                                          <p:spTgt spid="122886"/>
                                        </p:tgtEl>
                                        <p:attrNameLst>
                                          <p:attrName>ppt_y</p:attrName>
                                        </p:attrNameLst>
                                      </p:cBhvr>
                                      <p:tavLst>
                                        <p:tav tm="0">
                                          <p:val>
                                            <p:strVal val="#ppt_y"/>
                                          </p:val>
                                        </p:tav>
                                        <p:tav tm="100000">
                                          <p:val>
                                            <p:strVal val="#ppt_y"/>
                                          </p:val>
                                        </p:tav>
                                      </p:tavLst>
                                    </p:anim>
                                  </p:childTnLst>
                                </p:cTn>
                              </p:par>
                            </p:childTnLst>
                          </p:cTn>
                        </p:par>
                        <p:par>
                          <p:cTn id="18" fill="hold">
                            <p:stCondLst>
                              <p:cond delay="7250"/>
                            </p:stCondLst>
                            <p:childTnLst>
                              <p:par>
                                <p:cTn id="19" presetID="2" presetClass="entr" presetSubtype="9" fill="hold" grpId="0" nodeType="afterEffect">
                                  <p:stCondLst>
                                    <p:cond delay="0"/>
                                  </p:stCondLst>
                                  <p:childTnLst>
                                    <p:set>
                                      <p:cBhvr>
                                        <p:cTn id="20" dur="1" fill="hold">
                                          <p:stCondLst>
                                            <p:cond delay="0"/>
                                          </p:stCondLst>
                                        </p:cTn>
                                        <p:tgtEl>
                                          <p:spTgt spid="122888">
                                            <p:txEl>
                                              <p:pRg st="0" end="0"/>
                                            </p:txEl>
                                          </p:spTgt>
                                        </p:tgtEl>
                                        <p:attrNameLst>
                                          <p:attrName>style.visibility</p:attrName>
                                        </p:attrNameLst>
                                      </p:cBhvr>
                                      <p:to>
                                        <p:strVal val="visible"/>
                                      </p:to>
                                    </p:set>
                                    <p:anim calcmode="lin" valueType="num">
                                      <p:cBhvr additive="base">
                                        <p:cTn id="21" dur="500" fill="hold"/>
                                        <p:tgtEl>
                                          <p:spTgt spid="122888">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22888">
                                            <p:txEl>
                                              <p:pRg st="0" end="0"/>
                                            </p:txEl>
                                          </p:spTgt>
                                        </p:tgtEl>
                                        <p:attrNameLst>
                                          <p:attrName>ppt_y</p:attrName>
                                        </p:attrNameLst>
                                      </p:cBhvr>
                                      <p:tavLst>
                                        <p:tav tm="0">
                                          <p:val>
                                            <p:strVal val="0-#ppt_h/2"/>
                                          </p:val>
                                        </p:tav>
                                        <p:tav tm="100000">
                                          <p:val>
                                            <p:strVal val="#ppt_y"/>
                                          </p:val>
                                        </p:tav>
                                      </p:tavLst>
                                    </p:anim>
                                  </p:childTnLst>
                                </p:cTn>
                              </p:par>
                            </p:childTnLst>
                          </p:cTn>
                        </p:par>
                        <p:par>
                          <p:cTn id="23" fill="hold">
                            <p:stCondLst>
                              <p:cond delay="7750"/>
                            </p:stCondLst>
                            <p:childTnLst>
                              <p:par>
                                <p:cTn id="24" presetID="6" presetClass="emph" presetSubtype="0" fill="hold" nodeType="afterEffect">
                                  <p:stCondLst>
                                    <p:cond delay="0"/>
                                  </p:stCondLst>
                                  <p:childTnLst>
                                    <p:animScale>
                                      <p:cBhvr>
                                        <p:cTn id="25" dur="2000" fill="hold"/>
                                        <p:tgtEl>
                                          <p:spTgt spid="122888">
                                            <p:txEl>
                                              <p:pRg st="0" end="0"/>
                                            </p:txEl>
                                          </p:spTgt>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p:bldP spid="122883" grpId="0" build="p"/>
      <p:bldP spid="122886" grpId="0"/>
      <p:bldP spid="122888" grpId="0" build="allAtOnce"/>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solidFill>
          <a:srgbClr val="000A14"/>
        </a:solidFill>
        <a:effectLst/>
      </p:bgPr>
    </p:bg>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2438400" y="2840038"/>
            <a:ext cx="3956050" cy="1189037"/>
          </a:xfrm>
          <a:prstGeom prst="rect">
            <a:avLst/>
          </a:prstGeom>
          <a:noFill/>
          <a:ln w="12700">
            <a:noFill/>
            <a:miter lim="800000"/>
            <a:headEnd type="none" w="sm" len="sm"/>
            <a:tailEnd type="none" w="sm" len="sm"/>
          </a:ln>
          <a:effectLst/>
        </p:spPr>
        <p:txBody>
          <a:bodyPr wrap="none">
            <a:spAutoFit/>
          </a:bodyPr>
          <a:lstStyle/>
          <a:p>
            <a:r>
              <a:rPr lang="en-US" sz="7200" i="1">
                <a:solidFill>
                  <a:srgbClr val="FFFF00"/>
                </a:solidFill>
                <a:latin typeface="Impact" pitchFamily="34" charset="0"/>
              </a:rPr>
              <a:t>Boldly GO!</a:t>
            </a:r>
          </a:p>
        </p:txBody>
      </p:sp>
      <p:pic>
        <p:nvPicPr>
          <p:cNvPr id="103430" name="boldly.wav">
            <a:hlinkClick r:id="" action="ppaction://media"/>
          </p:cNvPr>
          <p:cNvPicPr>
            <a:picLocks noRot="1" noChangeAspect="1" noChangeArrowheads="1"/>
          </p:cNvPicPr>
          <p:nvPr>
            <a:audioFile r:link="rId1"/>
          </p:nvPr>
        </p:nvPicPr>
        <p:blipFill>
          <a:blip r:embed="rId3"/>
          <a:srcRect/>
          <a:stretch>
            <a:fillRect/>
          </a:stretch>
        </p:blipFill>
        <p:spPr bwMode="auto">
          <a:xfrm>
            <a:off x="8839200" y="6553200"/>
            <a:ext cx="304800" cy="304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6110" fill="hold"/>
                                        <p:tgtEl>
                                          <p:spTgt spid="103430"/>
                                        </p:tgtEl>
                                      </p:cBhvr>
                                    </p:cmd>
                                  </p:childTnLst>
                                </p:cTn>
                              </p:par>
                              <p:par>
                                <p:cTn id="7" presetID="23" presetClass="entr" presetSubtype="16" fill="hold" grpId="0" nodeType="withEffect">
                                  <p:stCondLst>
                                    <p:cond delay="500"/>
                                  </p:stCondLst>
                                  <p:childTnLst>
                                    <p:set>
                                      <p:cBhvr>
                                        <p:cTn id="8" dur="1" fill="hold">
                                          <p:stCondLst>
                                            <p:cond delay="0"/>
                                          </p:stCondLst>
                                        </p:cTn>
                                        <p:tgtEl>
                                          <p:spTgt spid="103428"/>
                                        </p:tgtEl>
                                        <p:attrNameLst>
                                          <p:attrName>style.visibility</p:attrName>
                                        </p:attrNameLst>
                                      </p:cBhvr>
                                      <p:to>
                                        <p:strVal val="visible"/>
                                      </p:to>
                                    </p:set>
                                    <p:anim calcmode="lin" valueType="num">
                                      <p:cBhvr>
                                        <p:cTn id="9" dur="500" fill="hold"/>
                                        <p:tgtEl>
                                          <p:spTgt spid="103428"/>
                                        </p:tgtEl>
                                        <p:attrNameLst>
                                          <p:attrName>ppt_w</p:attrName>
                                        </p:attrNameLst>
                                      </p:cBhvr>
                                      <p:tavLst>
                                        <p:tav tm="0">
                                          <p:val>
                                            <p:fltVal val="0"/>
                                          </p:val>
                                        </p:tav>
                                        <p:tav tm="100000">
                                          <p:val>
                                            <p:strVal val="#ppt_w"/>
                                          </p:val>
                                        </p:tav>
                                      </p:tavLst>
                                    </p:anim>
                                    <p:anim calcmode="lin" valueType="num">
                                      <p:cBhvr>
                                        <p:cTn id="10" dur="500" fill="hold"/>
                                        <p:tgtEl>
                                          <p:spTgt spid="103428"/>
                                        </p:tgtEl>
                                        <p:attrNameLst>
                                          <p:attrName>ppt_h</p:attrName>
                                        </p:attrNameLst>
                                      </p:cBhvr>
                                      <p:tavLst>
                                        <p:tav tm="0">
                                          <p:val>
                                            <p:fltVal val="0"/>
                                          </p:val>
                                        </p:tav>
                                        <p:tav tm="100000">
                                          <p:val>
                                            <p:strVal val="#ppt_h"/>
                                          </p:val>
                                        </p:tav>
                                      </p:tavLst>
                                    </p:anim>
                                  </p:childTnLst>
                                </p:cTn>
                              </p:par>
                              <p:par>
                                <p:cTn id="11" presetID="6" presetClass="emph" presetSubtype="0" fill="hold" grpId="1" nodeType="withEffect">
                                  <p:stCondLst>
                                    <p:cond delay="0"/>
                                  </p:stCondLst>
                                  <p:childTnLst>
                                    <p:animScale>
                                      <p:cBhvr>
                                        <p:cTn id="12" dur="2000" fill="hold"/>
                                        <p:tgtEl>
                                          <p:spTgt spid="103428"/>
                                        </p:tgtEl>
                                      </p:cBhvr>
                                      <p:by x="150000" y="150000"/>
                                    </p:animScale>
                                  </p:childTnLst>
                                </p:cTn>
                              </p:par>
                              <p:par>
                                <p:cTn id="13" presetID="8" presetClass="emph" presetSubtype="0" repeatCount="2000" fill="hold" grpId="2" nodeType="withEffect">
                                  <p:stCondLst>
                                    <p:cond delay="0"/>
                                  </p:stCondLst>
                                  <p:childTnLst>
                                    <p:animRot by="21600000">
                                      <p:cBhvr>
                                        <p:cTn id="14" dur="1000" fill="hold"/>
                                        <p:tgtEl>
                                          <p:spTgt spid="103428"/>
                                        </p:tgtEl>
                                        <p:attrNameLst>
                                          <p:attrName>r</p:attrName>
                                        </p:attrNameLst>
                                      </p:cBhvr>
                                    </p:animRot>
                                  </p:childTnLst>
                                </p:cTn>
                              </p:par>
                              <p:par>
                                <p:cTn id="15" presetID="10" presetClass="exit" presetSubtype="0" fill="hold" grpId="3" nodeType="withEffect">
                                  <p:stCondLst>
                                    <p:cond delay="4000"/>
                                  </p:stCondLst>
                                  <p:childTnLst>
                                    <p:animEffect transition="out" filter="fade">
                                      <p:cBhvr>
                                        <p:cTn id="16" dur="5000"/>
                                        <p:tgtEl>
                                          <p:spTgt spid="103428"/>
                                        </p:tgtEl>
                                      </p:cBhvr>
                                    </p:animEffect>
                                    <p:set>
                                      <p:cBhvr>
                                        <p:cTn id="17" dur="1" fill="hold">
                                          <p:stCondLst>
                                            <p:cond delay="4999"/>
                                          </p:stCondLst>
                                        </p:cTn>
                                        <p:tgtEl>
                                          <p:spTgt spid="1034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p:cTn id="18" fill="hold" display="0">
                  <p:stCondLst>
                    <p:cond delay="indefinite"/>
                  </p:stCondLst>
                  <p:endCondLst>
                    <p:cond evt="onNext" delay="0">
                      <p:tgtEl>
                        <p:sldTgt/>
                      </p:tgtEl>
                    </p:cond>
                    <p:cond evt="onPrev" delay="0">
                      <p:tgtEl>
                        <p:sldTgt/>
                      </p:tgtEl>
                    </p:cond>
                    <p:cond evt="onStopAudio" delay="0">
                      <p:tgtEl>
                        <p:sldTgt/>
                      </p:tgtEl>
                    </p:cond>
                  </p:endCondLst>
                </p:cTn>
                <p:tgtEl>
                  <p:spTgt spid="103430"/>
                </p:tgtEl>
              </p:cMediaNode>
            </p:audio>
          </p:childTnLst>
        </p:cTn>
      </p:par>
    </p:tnLst>
    <p:bldLst>
      <p:bldP spid="103428" grpId="0"/>
      <p:bldP spid="103428" grpId="1"/>
      <p:bldP spid="103428" grpId="2"/>
      <p:bldP spid="103428" grpId="3"/>
    </p:bldLst>
  </p:timing>
</p:sld>
</file>

<file path=ppt/theme/theme1.xml><?xml version="1.0" encoding="utf-8"?>
<a:theme xmlns:a="http://schemas.openxmlformats.org/drawingml/2006/main" name="Globe">
  <a:themeElements>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fontScheme name="Glob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Globe 1">
        <a:dk1>
          <a:srgbClr val="622100"/>
        </a:dk1>
        <a:lt1>
          <a:srgbClr val="FFFFFF"/>
        </a:lt1>
        <a:dk2>
          <a:srgbClr val="800000"/>
        </a:dk2>
        <a:lt2>
          <a:srgbClr val="FFFFCC"/>
        </a:lt2>
        <a:accent1>
          <a:srgbClr val="E42B00"/>
        </a:accent1>
        <a:accent2>
          <a:srgbClr val="996600"/>
        </a:accent2>
        <a:accent3>
          <a:srgbClr val="C0AAAA"/>
        </a:accent3>
        <a:accent4>
          <a:srgbClr val="DADADA"/>
        </a:accent4>
        <a:accent5>
          <a:srgbClr val="EFACAA"/>
        </a:accent5>
        <a:accent6>
          <a:srgbClr val="8A5C00"/>
        </a:accent6>
        <a:hlink>
          <a:srgbClr val="FADF6C"/>
        </a:hlink>
        <a:folHlink>
          <a:srgbClr val="FF9900"/>
        </a:folHlink>
      </a:clrScheme>
      <a:clrMap bg1="dk2" tx1="lt1" bg2="dk1" tx2="lt2" accent1="accent1" accent2="accent2" accent3="accent3" accent4="accent4" accent5="accent5" accent6="accent6" hlink="hlink" folHlink="folHlink"/>
    </a:extraClrScheme>
    <a:extraClrScheme>
      <a:clrScheme name="Globe 2">
        <a:dk1>
          <a:srgbClr val="5F4545"/>
        </a:dk1>
        <a:lt1>
          <a:srgbClr val="FFFFFF"/>
        </a:lt1>
        <a:dk2>
          <a:srgbClr val="8F6969"/>
        </a:dk2>
        <a:lt2>
          <a:srgbClr val="FFFFCC"/>
        </a:lt2>
        <a:accent1>
          <a:srgbClr val="CC6600"/>
        </a:accent1>
        <a:accent2>
          <a:srgbClr val="924C0C"/>
        </a:accent2>
        <a:accent3>
          <a:srgbClr val="C6B9B9"/>
        </a:accent3>
        <a:accent4>
          <a:srgbClr val="DADADA"/>
        </a:accent4>
        <a:accent5>
          <a:srgbClr val="E2B8AA"/>
        </a:accent5>
        <a:accent6>
          <a:srgbClr val="84440A"/>
        </a:accent6>
        <a:hlink>
          <a:srgbClr val="CFD375"/>
        </a:hlink>
        <a:folHlink>
          <a:srgbClr val="98BB91"/>
        </a:folHlink>
      </a:clrScheme>
      <a:clrMap bg1="dk2" tx1="lt1" bg2="dk1" tx2="lt2" accent1="accent1" accent2="accent2" accent3="accent3" accent4="accent4" accent5="accent5" accent6="accent6" hlink="hlink" folHlink="folHlink"/>
    </a:extraClrScheme>
    <a:extraClrScheme>
      <a:clrScheme name="Globe 3">
        <a:dk1>
          <a:srgbClr val="003B76"/>
        </a:dk1>
        <a:lt1>
          <a:srgbClr val="FFFFFF"/>
        </a:lt1>
        <a:dk2>
          <a:srgbClr val="0066CC"/>
        </a:dk2>
        <a:lt2>
          <a:srgbClr val="CCECFF"/>
        </a:lt2>
        <a:accent1>
          <a:srgbClr val="33CCCC"/>
        </a:accent1>
        <a:accent2>
          <a:srgbClr val="66CCFF"/>
        </a:accent2>
        <a:accent3>
          <a:srgbClr val="AAB8E2"/>
        </a:accent3>
        <a:accent4>
          <a:srgbClr val="DADADA"/>
        </a:accent4>
        <a:accent5>
          <a:srgbClr val="ADE2E2"/>
        </a:accent5>
        <a:accent6>
          <a:srgbClr val="5CB9E7"/>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Globe 4">
        <a:dk1>
          <a:srgbClr val="005856"/>
        </a:dk1>
        <a:lt1>
          <a:srgbClr val="FFFFFF"/>
        </a:lt1>
        <a:dk2>
          <a:srgbClr val="008080"/>
        </a:dk2>
        <a:lt2>
          <a:srgbClr val="FFFFCC"/>
        </a:lt2>
        <a:accent1>
          <a:srgbClr val="0099CC"/>
        </a:accent1>
        <a:accent2>
          <a:srgbClr val="00CCFF"/>
        </a:accent2>
        <a:accent3>
          <a:srgbClr val="AAC0C0"/>
        </a:accent3>
        <a:accent4>
          <a:srgbClr val="DADADA"/>
        </a:accent4>
        <a:accent5>
          <a:srgbClr val="AACAE2"/>
        </a:accent5>
        <a:accent6>
          <a:srgbClr val="00B9E7"/>
        </a:accent6>
        <a:hlink>
          <a:srgbClr val="1ACE9F"/>
        </a:hlink>
        <a:folHlink>
          <a:srgbClr val="948CCE"/>
        </a:folHlink>
      </a:clrScheme>
      <a:clrMap bg1="dk2" tx1="lt1" bg2="dk1" tx2="lt2" accent1="accent1" accent2="accent2" accent3="accent3" accent4="accent4" accent5="accent5" accent6="accent6" hlink="hlink" folHlink="folHlink"/>
    </a:extraClrScheme>
    <a:extraClrScheme>
      <a:clrScheme name="Globe 5">
        <a:dk1>
          <a:srgbClr val="3C5436"/>
        </a:dk1>
        <a:lt1>
          <a:srgbClr val="FFFFFF"/>
        </a:lt1>
        <a:dk2>
          <a:srgbClr val="5F8656"/>
        </a:dk2>
        <a:lt2>
          <a:srgbClr val="D6D8C0"/>
        </a:lt2>
        <a:accent1>
          <a:srgbClr val="61733D"/>
        </a:accent1>
        <a:accent2>
          <a:srgbClr val="324A39"/>
        </a:accent2>
        <a:accent3>
          <a:srgbClr val="B6C3B4"/>
        </a:accent3>
        <a:accent4>
          <a:srgbClr val="DADADA"/>
        </a:accent4>
        <a:accent5>
          <a:srgbClr val="B7BCAF"/>
        </a:accent5>
        <a:accent6>
          <a:srgbClr val="2C4233"/>
        </a:accent6>
        <a:hlink>
          <a:srgbClr val="73D588"/>
        </a:hlink>
        <a:folHlink>
          <a:srgbClr val="6F99B9"/>
        </a:folHlink>
      </a:clrScheme>
      <a:clrMap bg1="dk2" tx1="lt1" bg2="dk1" tx2="lt2" accent1="accent1" accent2="accent2" accent3="accent3" accent4="accent4" accent5="accent5" accent6="accent6" hlink="hlink" folHlink="folHlink"/>
    </a:extraClrScheme>
    <a:extraClrScheme>
      <a:clrScheme name="Globe 6">
        <a:dk1>
          <a:srgbClr val="5B7B65"/>
        </a:dk1>
        <a:lt1>
          <a:srgbClr val="FFFFFF"/>
        </a:lt1>
        <a:dk2>
          <a:srgbClr val="9ABE9D"/>
        </a:dk2>
        <a:lt2>
          <a:srgbClr val="336600"/>
        </a:lt2>
        <a:accent1>
          <a:srgbClr val="00CC66"/>
        </a:accent1>
        <a:accent2>
          <a:srgbClr val="4E7050"/>
        </a:accent2>
        <a:accent3>
          <a:srgbClr val="CADBCC"/>
        </a:accent3>
        <a:accent4>
          <a:srgbClr val="DADADA"/>
        </a:accent4>
        <a:accent5>
          <a:srgbClr val="AAE2B8"/>
        </a:accent5>
        <a:accent6>
          <a:srgbClr val="466548"/>
        </a:accent6>
        <a:hlink>
          <a:srgbClr val="FFFFCC"/>
        </a:hlink>
        <a:folHlink>
          <a:srgbClr val="9CE8A3"/>
        </a:folHlink>
      </a:clrScheme>
      <a:clrMap bg1="dk2" tx1="lt1" bg2="dk1" tx2="lt2" accent1="accent1" accent2="accent2" accent3="accent3" accent4="accent4" accent5="accent5" accent6="accent6" hlink="hlink" folHlink="folHlink"/>
    </a:extraClrScheme>
    <a:extraClrScheme>
      <a:clrScheme name="Globe 7">
        <a:dk1>
          <a:srgbClr val="4C4E44"/>
        </a:dk1>
        <a:lt1>
          <a:srgbClr val="FFFFFF"/>
        </a:lt1>
        <a:dk2>
          <a:srgbClr val="686B5D"/>
        </a:dk2>
        <a:lt2>
          <a:srgbClr val="D6D5C6"/>
        </a:lt2>
        <a:accent1>
          <a:srgbClr val="898D79"/>
        </a:accent1>
        <a:accent2>
          <a:srgbClr val="4D4F45"/>
        </a:accent2>
        <a:accent3>
          <a:srgbClr val="B9BAB6"/>
        </a:accent3>
        <a:accent4>
          <a:srgbClr val="DADADA"/>
        </a:accent4>
        <a:accent5>
          <a:srgbClr val="C4C5BE"/>
        </a:accent5>
        <a:accent6>
          <a:srgbClr val="45473E"/>
        </a:accent6>
        <a:hlink>
          <a:srgbClr val="58BE67"/>
        </a:hlink>
        <a:folHlink>
          <a:srgbClr val="C0C640"/>
        </a:folHlink>
      </a:clrScheme>
      <a:clrMap bg1="dk2" tx1="lt1" bg2="dk1" tx2="lt2" accent1="accent1" accent2="accent2" accent3="accent3" accent4="accent4" accent5="accent5" accent6="accent6" hlink="hlink" folHlink="folHlink"/>
    </a:extraClrScheme>
    <a:extraClrScheme>
      <a:clrScheme name="Globe 8">
        <a:dk1>
          <a:srgbClr val="000000"/>
        </a:dk1>
        <a:lt1>
          <a:srgbClr val="FFFFDD"/>
        </a:lt1>
        <a:dk2>
          <a:srgbClr val="000000"/>
        </a:dk2>
        <a:lt2>
          <a:srgbClr val="98977A"/>
        </a:lt2>
        <a:accent1>
          <a:srgbClr val="BDCDA7"/>
        </a:accent1>
        <a:accent2>
          <a:srgbClr val="A0D060"/>
        </a:accent2>
        <a:accent3>
          <a:srgbClr val="FFFFEB"/>
        </a:accent3>
        <a:accent4>
          <a:srgbClr val="000000"/>
        </a:accent4>
        <a:accent5>
          <a:srgbClr val="DBE3D0"/>
        </a:accent5>
        <a:accent6>
          <a:srgbClr val="91BC56"/>
        </a:accent6>
        <a:hlink>
          <a:srgbClr val="FADD4E"/>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Globe</Template>
  <TotalTime>2083</TotalTime>
  <Words>1154</Words>
  <Application>Microsoft PowerPoint</Application>
  <PresentationFormat>On-screen Show (4:3)</PresentationFormat>
  <Paragraphs>251</Paragraphs>
  <Slides>63</Slides>
  <Notes>4</Notes>
  <HiddenSlides>0</HiddenSlides>
  <MMClips>11</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77" baseType="lpstr">
      <vt:lpstr>Arial</vt:lpstr>
      <vt:lpstr>Times New Roman</vt:lpstr>
      <vt:lpstr>Verdana</vt:lpstr>
      <vt:lpstr>Wingdings</vt:lpstr>
      <vt:lpstr>Bermuda Solid</vt:lpstr>
      <vt:lpstr>Comic Sans MS</vt:lpstr>
      <vt:lpstr>Book Antiqua</vt:lpstr>
      <vt:lpstr>Arial Black</vt:lpstr>
      <vt:lpstr>Monotype Corsiva</vt:lpstr>
      <vt:lpstr>Copperplate Gothic Bold</vt:lpstr>
      <vt:lpstr>Bradley Hand ITC</vt:lpstr>
      <vt:lpstr>Impact</vt:lpstr>
      <vt:lpstr>Globe</vt:lpstr>
      <vt:lpstr>Video Clip</vt:lpstr>
      <vt:lpstr>Slide 1</vt:lpstr>
      <vt:lpstr>SPACE!</vt:lpstr>
      <vt:lpstr>The Back Bay Amateur Astronomers </vt:lpstr>
      <vt:lpstr>Your “Solar System Ambassador”</vt:lpstr>
      <vt:lpstr>Slide 5</vt:lpstr>
      <vt:lpstr>Science is BORING!</vt:lpstr>
      <vt:lpstr>Science is FUN!!</vt:lpstr>
      <vt:lpstr>Slide 8</vt:lpstr>
      <vt:lpstr>Why can’t I see any stars?</vt:lpstr>
      <vt:lpstr>Slide 10</vt:lpstr>
      <vt:lpstr>What can I see in a dark sky?</vt:lpstr>
      <vt:lpstr>HOW can I see in a dark sky?</vt:lpstr>
      <vt:lpstr>Slide 13</vt:lpstr>
      <vt:lpstr>Slide 14</vt:lpstr>
      <vt:lpstr>Slide 15</vt:lpstr>
      <vt:lpstr>Slide 16</vt:lpstr>
      <vt:lpstr>HOW can I see in a dark sky?</vt:lpstr>
      <vt:lpstr>Slide 18</vt:lpstr>
      <vt:lpstr>Slide 19</vt:lpstr>
      <vt:lpstr>Slide 20</vt:lpstr>
      <vt:lpstr>Slide 21</vt:lpstr>
      <vt:lpstr>Slide 22</vt:lpstr>
      <vt:lpstr>HOW can I see in a dark sky?</vt:lpstr>
      <vt:lpstr>Slide 24</vt:lpstr>
      <vt:lpstr>Binoculars</vt:lpstr>
      <vt:lpstr>Telescope</vt:lpstr>
      <vt:lpstr>Different Types of Telescopes? </vt:lpstr>
      <vt:lpstr>Refractor</vt:lpstr>
      <vt:lpstr>Reflector</vt:lpstr>
      <vt:lpstr>Catadioptric</vt:lpstr>
      <vt:lpstr>What can I see in a dark sky?</vt:lpstr>
      <vt:lpstr>Planets</vt:lpstr>
      <vt:lpstr>The Moon</vt:lpstr>
      <vt:lpstr>Slide 34</vt:lpstr>
      <vt:lpstr>Star Clusters</vt:lpstr>
      <vt:lpstr>Galaxies</vt:lpstr>
      <vt:lpstr>The Sun</vt:lpstr>
      <vt:lpstr>Comets, Meteors, &amp; Satellites</vt:lpstr>
      <vt:lpstr>Auroras and other Events</vt:lpstr>
      <vt:lpstr>Slide 40</vt:lpstr>
      <vt:lpstr>Slide 41</vt:lpstr>
      <vt:lpstr>The Great Orion Nebula</vt:lpstr>
      <vt:lpstr>Slide 43</vt:lpstr>
      <vt:lpstr>Exciting Events for 2004 … and BEYOND!!</vt:lpstr>
      <vt:lpstr>Cassini Mission to Saturn</vt:lpstr>
      <vt:lpstr>Exciting Events for 2004 … and BEYOND!!</vt:lpstr>
      <vt:lpstr>Slide 47</vt:lpstr>
      <vt:lpstr>Exciting Events for 2004 … and BEYOND!!</vt:lpstr>
      <vt:lpstr>Slide 49</vt:lpstr>
      <vt:lpstr>Exciting Events for 2004 … and BEYOND!!</vt:lpstr>
      <vt:lpstr>Slide 51</vt:lpstr>
      <vt:lpstr>Exciting Events for 2004 … and BEYOND!!</vt:lpstr>
      <vt:lpstr>Slide 53</vt:lpstr>
      <vt:lpstr>Exciting Events for 2004 … and BEYOND!!</vt:lpstr>
      <vt:lpstr>STARDUST</vt:lpstr>
      <vt:lpstr>The STARDUST Mission</vt:lpstr>
      <vt:lpstr>Mars Missions</vt:lpstr>
      <vt:lpstr>The Mars Exploration Rovers </vt:lpstr>
      <vt:lpstr>In Conclusion . . .</vt:lpstr>
      <vt:lpstr>The BBAA has been “bringing astronomy to the people” for more than 25 years.</vt:lpstr>
      <vt:lpstr>BBAA</vt:lpstr>
      <vt:lpstr>Your “Solar System Ambassador”</vt:lpstr>
      <vt:lpstr>Slide 63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Gimme Some SPACE!</dc:title>
  <dc:creator>George Reynolds;Kevin Weiner</dc:creator>
  <cp:lastModifiedBy>Kevin Weiner</cp:lastModifiedBy>
  <cp:revision>107</cp:revision>
  <dcterms:created xsi:type="dcterms:W3CDTF">2004-11-02T06:46:09Z</dcterms:created>
  <dcterms:modified xsi:type="dcterms:W3CDTF">2008-09-30T02:41:57Z</dcterms:modified>
</cp:coreProperties>
</file>