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426.xml" ContentType="application/vnd.openxmlformats-officedocument.presentationml.slide+xml"/>
  <Override PartName="/ppt/slides/slide473.xml" ContentType="application/vnd.openxmlformats-officedocument.presentationml.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slides/slide549.xml" ContentType="application/vnd.openxmlformats-officedocument.presentationml.slide+xml"/>
  <Override PartName="/ppt/slides/slide596.xml" ContentType="application/vnd.openxmlformats-officedocument.presentationml.slide+xml"/>
  <Override PartName="/ppt/slides/slide612.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388.xml" ContentType="application/vnd.openxmlformats-officedocument.presentationml.slide+xml"/>
  <Override PartName="/ppt/slides/slide404.xml" ContentType="application/vnd.openxmlformats-officedocument.presentationml.slide+xml"/>
  <Override PartName="/ppt/slides/slide451.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slides/slide527.xml" ContentType="application/vnd.openxmlformats-officedocument.presentationml.slide+xml"/>
  <Override PartName="/ppt/slides/slide574.xml" ContentType="application/vnd.openxmlformats-officedocument.presentationml.slide+xml"/>
  <Override PartName="/ppt/slides/slide221.xml" ContentType="application/vnd.openxmlformats-officedocument.presentationml.slide+xml"/>
  <Override PartName="/ppt/slides/slide319.xml" ContentType="application/vnd.openxmlformats-officedocument.presentationml.slide+xml"/>
  <Override PartName="/ppt/slides/slide366.xml" ContentType="application/vnd.openxmlformats-officedocument.presentationml.slide+xml"/>
  <Override PartName="/ppt/slides/slide505.xml" ContentType="application/vnd.openxmlformats-officedocument.presentationml.slide+xml"/>
  <Override PartName="/ppt/slides/slide552.xml" ContentType="application/vnd.openxmlformats-officedocument.presentationml.slide+xml"/>
  <Override PartName="/ppt/slides/slide158.xml" ContentType="application/vnd.openxmlformats-officedocument.presentationml.slide+xml"/>
  <Override PartName="/ppt/slides/slide344.xml" ContentType="application/vnd.openxmlformats-officedocument.presentationml.slide+xml"/>
  <Override PartName="/ppt/slides/slide391.xml" ContentType="application/vnd.openxmlformats-officedocument.presentationml.slide+xml"/>
  <Override PartName="/ppt/slides/slide489.xml" ContentType="application/vnd.openxmlformats-officedocument.presentationml.slide+xml"/>
  <Override PartName="/ppt/slides/slide628.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slides/slide467.xml" ContentType="application/vnd.openxmlformats-officedocument.presentationml.slide+xml"/>
  <Override PartName="/ppt/slides/slide530.xml" ContentType="application/vnd.openxmlformats-officedocument.presentationml.slide+xml"/>
  <Override PartName="/ppt/slides/slide88.xml" ContentType="application/vnd.openxmlformats-officedocument.presentationml.slide+xml"/>
  <Override PartName="/ppt/slides/slide259.xml" ContentType="application/vnd.openxmlformats-officedocument.presentationml.slide+xml"/>
  <Override PartName="/ppt/slides/slide322.xml" ContentType="application/vnd.openxmlformats-officedocument.presentationml.slide+xml"/>
  <Override PartName="/ppt/slides/slide606.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Override PartName="/ppt/slides/slide300.xml" ContentType="application/vnd.openxmlformats-officedocument.presentationml.slide+xml"/>
  <Override PartName="/ppt/slides/slide445.xml" ContentType="application/vnd.openxmlformats-officedocument.presentationml.slide+xml"/>
  <Override PartName="/ppt/slides/slide492.xml" ContentType="application/vnd.openxmlformats-officedocument.presentationml.slide+xml"/>
  <Override PartName="/ppt/slides/slide631.xml" ContentType="application/vnd.openxmlformats-officedocument.presentationml.slide+xml"/>
  <Default Extension="png" ContentType="image/png"/>
  <Override PartName="/ppt/slides/slide237.xml" ContentType="application/vnd.openxmlformats-officedocument.presentationml.slide+xml"/>
  <Override PartName="/ppt/slides/slide284.xml" ContentType="application/vnd.openxmlformats-officedocument.presentationml.slide+xml"/>
  <Override PartName="/ppt/slides/slide423.xml" ContentType="application/vnd.openxmlformats-officedocument.presentationml.slide+xml"/>
  <Override PartName="/ppt/slides/slide470.xml" ContentType="application/vnd.openxmlformats-officedocument.presentationml.slide+xml"/>
  <Override PartName="/ppt/slides/slide568.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62.xml" ContentType="application/vnd.openxmlformats-officedocument.presentationml.slide+xml"/>
  <Override PartName="/ppt/slides/slide22.xml" ContentType="application/vnd.openxmlformats-officedocument.presentationml.slide+xml"/>
  <Override PartName="/ppt/slides/slide199.xml" ContentType="application/vnd.openxmlformats-officedocument.presentationml.slide+xml"/>
  <Override PartName="/ppt/slides/slide401.xml" ContentType="application/vnd.openxmlformats-officedocument.presentationml.slide+xml"/>
  <Override PartName="/ppt/slides/slide546.xml" ContentType="application/vnd.openxmlformats-officedocument.presentationml.slide+xml"/>
  <Override PartName="/ppt/slides/slide593.xml" ContentType="application/vnd.openxmlformats-officedocument.presentationml.slide+xml"/>
  <Override PartName="/ppt/slides/slide240.xml" ContentType="application/vnd.openxmlformats-officedocument.presentationml.slide+xml"/>
  <Override PartName="/ppt/slides/slide338.xml" ContentType="application/vnd.openxmlformats-officedocument.presentationml.slide+xml"/>
  <Override PartName="/ppt/slides/slide385.xml" ContentType="application/vnd.openxmlformats-officedocument.presentationml.slide+xml"/>
  <Override PartName="/ppt/slides/slide524.xml" ContentType="application/vnd.openxmlformats-officedocument.presentationml.slide+xml"/>
  <Override PartName="/ppt/slides/slide571.xml" ContentType="application/vnd.openxmlformats-officedocument.presentationml.slide+xml"/>
  <Override PartName="/ppt/slideLayouts/slideLayout21.xml" ContentType="application/vnd.openxmlformats-officedocument.presentationml.slideLayout+xml"/>
  <Override PartName="/ppt/slides/slide177.xml" ContentType="application/vnd.openxmlformats-officedocument.presentationml.slide+xml"/>
  <Override PartName="/ppt/slides/slide316.xml" ContentType="application/vnd.openxmlformats-officedocument.presentationml.slide+xml"/>
  <Override PartName="/ppt/slides/slide363.xml" ContentType="application/vnd.openxmlformats-officedocument.presentationml.slide+xml"/>
  <Override PartName="/ppt/slides/slide108.xml" ContentType="application/vnd.openxmlformats-officedocument.presentationml.slide+xml"/>
  <Override PartName="/ppt/slides/slide155.xml" ContentType="application/vnd.openxmlformats-officedocument.presentationml.slide+xml"/>
  <Override PartName="/ppt/slides/slide439.xml" ContentType="application/vnd.openxmlformats-officedocument.presentationml.slide+xml"/>
  <Override PartName="/ppt/slides/slide486.xml" ContentType="application/vnd.openxmlformats-officedocument.presentationml.slide+xml"/>
  <Override PartName="/ppt/slides/slide502.xml" ContentType="application/vnd.openxmlformats-officedocument.presentationml.slide+xml"/>
  <Override PartName="/ppt/slides/slide278.xml" ContentType="application/vnd.openxmlformats-officedocument.presentationml.slide+xml"/>
  <Override PartName="/ppt/slides/slide341.xml" ContentType="application/vnd.openxmlformats-officedocument.presentationml.slide+xml"/>
  <Override PartName="/ppt/slides/slide625.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s/slide417.xml" ContentType="application/vnd.openxmlformats-officedocument.presentationml.slide+xml"/>
  <Override PartName="/ppt/slides/slide464.xml" ContentType="application/vnd.openxmlformats-officedocument.presentationml.slide+xml"/>
  <Override PartName="/ppt/slides/slide603.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slides/slide442.xml" ContentType="application/vnd.openxmlformats-officedocument.presentationml.slide+xml"/>
  <Override PartName="/ppt/slides/slide587.xml" ContentType="application/vnd.openxmlformats-officedocument.presentationml.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slides/slide281.xml" ContentType="application/vnd.openxmlformats-officedocument.presentationml.slide+xml"/>
  <Override PartName="/ppt/slides/slide379.xml" ContentType="application/vnd.openxmlformats-officedocument.presentationml.slide+xml"/>
  <Override PartName="/ppt/slideLayouts/slideLayout15.xml" ContentType="application/vnd.openxmlformats-officedocument.presentationml.slideLayout+xml"/>
  <Override PartName="/ppt/slides/slide41.xml" ContentType="application/vnd.openxmlformats-officedocument.presentationml.slide+xml"/>
  <Override PartName="/ppt/slides/slide357.xml" ContentType="application/vnd.openxmlformats-officedocument.presentationml.slide+xml"/>
  <Override PartName="/ppt/slides/slide420.xml" ContentType="application/vnd.openxmlformats-officedocument.presentationml.slide+xml"/>
  <Override PartName="/ppt/slides/slide518.xml" ContentType="application/vnd.openxmlformats-officedocument.presentationml.slide+xml"/>
  <Override PartName="/ppt/slides/slide565.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543.xml" ContentType="application/vnd.openxmlformats-officedocument.presentationml.slide+xml"/>
  <Override PartName="/ppt/slides/slide590.xml" ContentType="application/vnd.openxmlformats-officedocument.presentationml.slide+xml"/>
  <Override PartName="/ppt/slides/slide335.xml" ContentType="application/vnd.openxmlformats-officedocument.presentationml.slide+xml"/>
  <Override PartName="/ppt/slides/slide382.xml" ContentType="application/vnd.openxmlformats-officedocument.presentationml.slide+xml"/>
  <Override PartName="/ppt/slides/slide619.xml" ContentType="application/vnd.openxmlformats-officedocument.presentationml.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slides/slide458.xml" ContentType="application/vnd.openxmlformats-officedocument.presentationml.slide+xml"/>
  <Override PartName="/ppt/slides/slide521.xml" ContentType="application/vnd.openxmlformats-officedocument.presentationml.slide+xml"/>
  <Override PartName="/ppt/slides/slide7.xml" ContentType="application/vnd.openxmlformats-officedocument.presentationml.slide+xml"/>
  <Override PartName="/ppt/slides/slide297.xml" ContentType="application/vnd.openxmlformats-officedocument.presentationml.slide+xml"/>
  <Override PartName="/ppt/slides/slide313.xml" ContentType="application/vnd.openxmlformats-officedocument.presentationml.slide+xml"/>
  <Override PartName="/ppt/slides/slide360.xml" ContentType="application/vnd.openxmlformats-officedocument.presentationml.slide+xml"/>
  <Override PartName="/ppt/slides/slide644.xml" ContentType="application/vnd.openxmlformats-officedocument.presentationml.slide+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7.xml" ContentType="application/vnd.openxmlformats-officedocument.presentationml.slide+xml"/>
  <Override PartName="/ppt/slides/slide105.xml" ContentType="application/vnd.openxmlformats-officedocument.presentationml.slide+xml"/>
  <Override PartName="/ppt/slides/slide152.xml" ContentType="application/vnd.openxmlformats-officedocument.presentationml.slide+xml"/>
  <Override PartName="/ppt/slides/slide436.xml" ContentType="application/vnd.openxmlformats-officedocument.presentationml.slide+xml"/>
  <Override PartName="/ppt/slides/slide483.xml" ContentType="application/vnd.openxmlformats-officedocument.presentationml.slide+xml"/>
  <Override PartName="/ppt/slides/slide622.xml" ContentType="application/vnd.openxmlformats-officedocument.presentationml.slide+xml"/>
  <Override PartName="/ppt/notesSlides/notesSlide1.xml" ContentType="application/vnd.openxmlformats-officedocument.presentationml.notesSlide+xml"/>
  <Override PartName="/ppt/slides/slide130.xml" ContentType="application/vnd.openxmlformats-officedocument.presentationml.slide+xml"/>
  <Override PartName="/ppt/slides/slide228.xml" ContentType="application/vnd.openxmlformats-officedocument.presentationml.slide+xml"/>
  <Override PartName="/ppt/slides/slide275.xml" ContentType="application/vnd.openxmlformats-officedocument.presentationml.slide+xml"/>
  <Override PartName="/ppt/slides/slide414.xml" ContentType="application/vnd.openxmlformats-officedocument.presentationml.slide+xml"/>
  <Override PartName="/ppt/slides/slide461.xml" ContentType="application/vnd.openxmlformats-officedocument.presentationml.slide+xml"/>
  <Override PartName="/ppt/slides/slide559.xml" ContentType="application/vnd.openxmlformats-officedocument.presentationml.slide+xml"/>
  <Override PartName="/ppt/slides/slide35.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slides/slide398.xml" ContentType="application/vnd.openxmlformats-officedocument.presentationml.slide+xml"/>
  <Override PartName="/ppt/slides/slide537.xml" ContentType="application/vnd.openxmlformats-officedocument.presentationml.slide+xml"/>
  <Override PartName="/ppt/slides/slide584.xml" ContentType="application/vnd.openxmlformats-officedocument.presentationml.slide+xml"/>
  <Override PartName="/ppt/slides/slide600.xml" ContentType="application/vnd.openxmlformats-officedocument.presentationml.slide+xml"/>
  <Override PartName="/ppt/slides/slide13.xml" ContentType="application/vnd.openxmlformats-officedocument.presentationml.slide+xml"/>
  <Override PartName="/ppt/slides/slide60.xml" ContentType="application/vnd.openxmlformats-officedocument.presentationml.slide+xml"/>
  <Override PartName="/ppt/slides/slide329.xml" ContentType="application/vnd.openxmlformats-officedocument.presentationml.slide+xml"/>
  <Override PartName="/ppt/slides/slide376.xml" ContentType="application/vnd.openxmlformats-officedocument.presentationml.slide+xml"/>
  <Override PartName="/ppt/slides/slide168.xml" ContentType="application/vnd.openxmlformats-officedocument.presentationml.slide+xml"/>
  <Override PartName="/ppt/slides/slide231.xml" ContentType="application/vnd.openxmlformats-officedocument.presentationml.slide+xml"/>
  <Override PartName="/ppt/slides/slide515.xml" ContentType="application/vnd.openxmlformats-officedocument.presentationml.slide+xml"/>
  <Override PartName="/ppt/slides/slide562.xml" ContentType="application/vnd.openxmlformats-officedocument.presentationml.slide+xml"/>
  <Override PartName="/ppt/slideLayouts/slideLayout12.xml" ContentType="application/vnd.openxmlformats-officedocument.presentationml.slideLayout+xml"/>
  <Override PartName="/ppt/slides/slide307.xml" ContentType="application/vnd.openxmlformats-officedocument.presentationml.slide+xml"/>
  <Override PartName="/ppt/slides/slide354.xml" ContentType="application/vnd.openxmlformats-officedocument.presentationml.slide+xml"/>
  <Override PartName="/ppt/slides/slide499.xml" ContentType="application/vnd.openxmlformats-officedocument.presentationml.slide+xml"/>
  <Override PartName="/ppt/slides/slide540.xml" ContentType="application/vnd.openxmlformats-officedocument.presentationml.slide+xml"/>
  <Override PartName="/ppt/slides/slide638.xml" ContentType="application/vnd.openxmlformats-officedocument.presentationml.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332.xml" ContentType="application/vnd.openxmlformats-officedocument.presentationml.slide+xml"/>
  <Override PartName="/ppt/slides/slide477.xml" ContentType="application/vnd.openxmlformats-officedocument.presentationml.slide+xml"/>
  <Override PartName="/ppt/slides/slide124.xml" ContentType="application/vnd.openxmlformats-officedocument.presentationml.slide+xml"/>
  <Override PartName="/ppt/slides/slide171.xml" ContentType="application/vnd.openxmlformats-officedocument.presentationml.slide+xml"/>
  <Override PartName="/ppt/slides/slide269.xml" ContentType="application/vnd.openxmlformats-officedocument.presentationml.slide+xml"/>
  <Override PartName="/ppt/slides/slide616.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310.xml" ContentType="application/vnd.openxmlformats-officedocument.presentationml.slide+xml"/>
  <Override PartName="/ppt/slides/slide408.xml" ContentType="application/vnd.openxmlformats-officedocument.presentationml.slide+xml"/>
  <Override PartName="/ppt/slides/slide455.xml" ContentType="application/vnd.openxmlformats-officedocument.presentationml.slide+xml"/>
  <Override PartName="/ppt/slides/slide641.xml" ContentType="application/vnd.openxmlformats-officedocument.presentationml.slide+xml"/>
  <Override PartName="/ppt/slides/slide4.xml" ContentType="application/vnd.openxmlformats-officedocument.presentationml.slide+xml"/>
  <Override PartName="/ppt/slides/slide54.xml" ContentType="application/vnd.openxmlformats-officedocument.presentationml.slide+xml"/>
  <Override PartName="/ppt/slides/slide102.xml" ContentType="application/vnd.openxmlformats-officedocument.presentationml.slide+xml"/>
  <Override PartName="/ppt/slides/slide247.xml" ContentType="application/vnd.openxmlformats-officedocument.presentationml.slide+xml"/>
  <Override PartName="/ppt/slides/slide294.xml" ContentType="application/vnd.openxmlformats-officedocument.presentationml.slide+xml"/>
  <Override PartName="/ppt/slides/slide433.xml" ContentType="application/vnd.openxmlformats-officedocument.presentationml.slide+xml"/>
  <Override PartName="/ppt/slides/slide480.xml" ContentType="application/vnd.openxmlformats-officedocument.presentationml.slide+xml"/>
  <Override PartName="/ppt/slides/slide578.xml" ContentType="application/vnd.openxmlformats-officedocument.presentationml.slide+xml"/>
  <Override PartName="/ppt/slideLayouts/slideLayout6.xml" ContentType="application/vnd.openxmlformats-officedocument.presentationml.slideLayout+xml"/>
  <Override PartName="/ppt/slides/slide225.xml" ContentType="application/vnd.openxmlformats-officedocument.presentationml.slide+xml"/>
  <Override PartName="/ppt/slides/slide272.xml" ContentType="application/vnd.openxmlformats-officedocument.presentationml.slide+xml"/>
  <Override PartName="/ppt/slides/slide509.xml" ContentType="application/vnd.openxmlformats-officedocument.presentationml.slide+xml"/>
  <Override PartName="/ppt/slides/slide556.xml" ContentType="application/vnd.openxmlformats-officedocument.presentationml.slide+xml"/>
  <Override PartName="/ppt/slides/slide32.xml" ContentType="application/vnd.openxmlformats-officedocument.presentationml.slide+xml"/>
  <Override PartName="/ppt/slides/slide348.xml" ContentType="application/vnd.openxmlformats-officedocument.presentationml.slide+xml"/>
  <Override PartName="/ppt/slides/slide395.xml" ContentType="application/vnd.openxmlformats-officedocument.presentationml.slide+xml"/>
  <Override PartName="/ppt/slides/slide411.xml" ContentType="application/vnd.openxmlformats-officedocument.presentationml.slide+xml"/>
  <Override PartName="/ppt/slides/slide10.xml" ContentType="application/vnd.openxmlformats-officedocument.presentationml.slide+xml"/>
  <Override PartName="/ppt/slides/slide187.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slides/slide534.xml" ContentType="application/vnd.openxmlformats-officedocument.presentationml.slide+xml"/>
  <Override PartName="/ppt/slides/slide581.xml" ContentType="application/vnd.openxmlformats-officedocument.presentationml.slide+xml"/>
  <Override PartName="/ppt/slides/slide326.xml" ContentType="application/vnd.openxmlformats-officedocument.presentationml.slide+xml"/>
  <Override PartName="/ppt/slides/slide373.xml" ContentType="application/vnd.openxmlformats-officedocument.presentationml.slide+xml"/>
  <Override PartName="/ppt/slides/slide512.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s/slide304.xml" ContentType="application/vnd.openxmlformats-officedocument.presentationml.slide+xml"/>
  <Override PartName="/ppt/slides/slide351.xml" ContentType="application/vnd.openxmlformats-officedocument.presentationml.slide+xml"/>
  <Override PartName="/ppt/slides/slide449.xml" ContentType="application/vnd.openxmlformats-officedocument.presentationml.slide+xml"/>
  <Override PartName="/ppt/slides/slide496.xml" ContentType="application/vnd.openxmlformats-officedocument.presentationml.slide+xml"/>
  <Override PartName="/ppt/slides/slide143.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slides/slide635.xml" ContentType="application/vnd.openxmlformats-officedocument.presentationml.slide+xml"/>
  <Override PartName="/ppt/slides/slide48.xml" ContentType="application/vnd.openxmlformats-officedocument.presentationml.slide+xml"/>
  <Override PartName="/ppt/slides/slide95.xml" ContentType="application/vnd.openxmlformats-officedocument.presentationml.slide+xml"/>
  <Override PartName="/ppt/slides/slide427.xml" ContentType="application/vnd.openxmlformats-officedocument.presentationml.slide+xml"/>
  <Override PartName="/ppt/slides/slide474.xml" ContentType="application/vnd.openxmlformats-officedocument.presentationml.slide+xml"/>
  <Override PartName="/ppt/slides/slide613.xml" ContentType="application/vnd.openxmlformats-officedocument.presentationml.slide+xml"/>
  <Default Extension="bin" ContentType="application/vnd.openxmlformats-officedocument.oleObject"/>
  <Override PartName="/ppt/slides/slide26.xml" ContentType="application/vnd.openxmlformats-officedocument.presentationml.slide+xml"/>
  <Override PartName="/ppt/slides/slide73.xml" ContentType="application/vnd.openxmlformats-officedocument.presentationml.slide+xml"/>
  <Override PartName="/ppt/slides/slide121.xml" ContentType="application/vnd.openxmlformats-officedocument.presentationml.slide+xml"/>
  <Override PartName="/ppt/slides/slide219.xml" ContentType="application/vnd.openxmlformats-officedocument.presentationml.slide+xml"/>
  <Override PartName="/ppt/slides/slide266.xml" ContentType="application/vnd.openxmlformats-officedocument.presentationml.slide+xml"/>
  <Override PartName="/ppt/slides/slide405.xml" ContentType="application/vnd.openxmlformats-officedocument.presentationml.slide+xml"/>
  <Override PartName="/ppt/slides/slide452.xml" ContentType="application/vnd.openxmlformats-officedocument.presentationml.slide+xml"/>
  <Override PartName="/ppt/slides/slide597.xml" ContentType="application/vnd.openxmlformats-officedocument.presentationml.slide+xml"/>
  <Override PartName="/ppt/slides/slide1.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s/slide389.xml" ContentType="application/vnd.openxmlformats-officedocument.presentationml.slide+xml"/>
  <Override PartName="/ppt/slides/slide528.xml" ContentType="application/vnd.openxmlformats-officedocument.presentationml.slide+xml"/>
  <Override PartName="/ppt/slides/slide575.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Override PartName="/ppt/slides/slide367.xml" ContentType="application/vnd.openxmlformats-officedocument.presentationml.slide+xml"/>
  <Override PartName="/ppt/slides/slide430.xml" ContentType="application/vnd.openxmlformats-officedocument.presentationml.slide+xml"/>
  <Override PartName="/ppt/slides/slide159.xml" ContentType="application/vnd.openxmlformats-officedocument.presentationml.slide+xml"/>
  <Override PartName="/ppt/slides/slide222.xml" ContentType="application/vnd.openxmlformats-officedocument.presentationml.slide+xml"/>
  <Override PartName="/ppt/slides/slide506.xml" ContentType="application/vnd.openxmlformats-officedocument.presentationml.slide+xml"/>
  <Override PartName="/ppt/slides/slide553.xml" ContentType="application/vnd.openxmlformats-officedocument.presentationml.slide+xml"/>
  <Override PartName="/ppt/slides/slide200.xml" ContentType="application/vnd.openxmlformats-officedocument.presentationml.slide+xml"/>
  <Override PartName="/ppt/slides/slide345.xml" ContentType="application/vnd.openxmlformats-officedocument.presentationml.slide+xml"/>
  <Override PartName="/ppt/slides/slide392.xml" ContentType="application/vnd.openxmlformats-officedocument.presentationml.slide+xml"/>
  <Override PartName="/ppt/slides/slide531.xml" ContentType="application/vnd.openxmlformats-officedocument.presentationml.slide+xml"/>
  <Override PartName="/ppt/slides/slide629.xml" ContentType="application/vnd.openxmlformats-officedocument.presentationml.slide+xml"/>
  <Override PartName="/ppt/slides/slide89.xml" ContentType="application/vnd.openxmlformats-officedocument.presentationml.slide+xml"/>
  <Override PartName="/ppt/slides/slide137.xml" ContentType="application/vnd.openxmlformats-officedocument.presentationml.slide+xml"/>
  <Override PartName="/ppt/slides/slide184.xml" ContentType="application/vnd.openxmlformats-officedocument.presentationml.slide+xml"/>
  <Override PartName="/ppt/slides/slide323.xml" ContentType="application/vnd.openxmlformats-officedocument.presentationml.slide+xml"/>
  <Override PartName="/ppt/slides/slide370.xml" ContentType="application/vnd.openxmlformats-officedocument.presentationml.slide+xml"/>
  <Override PartName="/ppt/slides/slide468.xml" ContentType="application/vnd.openxmlformats-officedocument.presentationml.slide+xml"/>
  <Override PartName="/ppt/slides/slide607.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slides/slide446.xml" ContentType="application/vnd.openxmlformats-officedocument.presentationml.slide+xml"/>
  <Override PartName="/ppt/slides/slide493.xml" ContentType="application/vnd.openxmlformats-officedocument.presentationml.slide+xml"/>
  <Override PartName="/ppt/slides/slide67.xml" ContentType="application/vnd.openxmlformats-officedocument.presentationml.slide+xml"/>
  <Override PartName="/ppt/slides/slide238.xml" ContentType="application/vnd.openxmlformats-officedocument.presentationml.slide+xml"/>
  <Override PartName="/ppt/slides/slide285.xml" ContentType="application/vnd.openxmlformats-officedocument.presentationml.slide+xml"/>
  <Override PartName="/ppt/slides/slide301.xml" ContentType="application/vnd.openxmlformats-officedocument.presentationml.slide+xml"/>
  <Override PartName="/ppt/slides/slide632.xml" ContentType="application/vnd.openxmlformats-officedocument.presentationml.slide+xml"/>
  <Override PartName="/ppt/slideLayouts/slideLayout19.xml" ContentType="application/vnd.openxmlformats-officedocument.presentationml.slideLayout+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424.xml" ContentType="application/vnd.openxmlformats-officedocument.presentationml.slide+xml"/>
  <Override PartName="/ppt/slides/slide471.xml" ContentType="application/vnd.openxmlformats-officedocument.presentationml.slide+xml"/>
  <Override PartName="/ppt/slides/slide569.xml" ContentType="application/vnd.openxmlformats-officedocument.presentationml.slide+xml"/>
  <Override PartName="/ppt/theme/theme3.xml" ContentType="application/vnd.openxmlformats-officedocument.theme+xml"/>
  <Override PartName="/ppt/slides/slide216.xml" ContentType="application/vnd.openxmlformats-officedocument.presentationml.slide+xml"/>
  <Override PartName="/ppt/slides/slide263.xml" ContentType="application/vnd.openxmlformats-officedocument.presentationml.slide+xml"/>
  <Override PartName="/ppt/slides/slide402.xml" ContentType="application/vnd.openxmlformats-officedocument.presentationml.slide+xml"/>
  <Override PartName="/ppt/slides/slide547.xml" ContentType="application/vnd.openxmlformats-officedocument.presentationml.slide+xml"/>
  <Override PartName="/ppt/slides/slide594.xml" ContentType="application/vnd.openxmlformats-officedocument.presentationml.slide+xml"/>
  <Override PartName="/ppt/slides/slide610.xml" ContentType="application/vnd.openxmlformats-officedocument.presentationml.slide+xml"/>
  <Override PartName="/ppt/slides/slide23.xml" ContentType="application/vnd.openxmlformats-officedocument.presentationml.slide+xml"/>
  <Override PartName="/ppt/slides/slide70.xml" ContentType="application/vnd.openxmlformats-officedocument.presentationml.slide+xml"/>
  <Override PartName="/ppt/slides/slide241.xml" ContentType="application/vnd.openxmlformats-officedocument.presentationml.slide+xml"/>
  <Override PartName="/ppt/slides/slide339.xml" ContentType="application/vnd.openxmlformats-officedocument.presentationml.slide+xml"/>
  <Override PartName="/ppt/slides/slide386.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s/slide328.xml" ContentType="application/vnd.openxmlformats-officedocument.presentationml.slide+xml"/>
  <Override PartName="/ppt/slides/slide375.xml" ContentType="application/vnd.openxmlformats-officedocument.presentationml.slide+xml"/>
  <Override PartName="/ppt/slides/slide514.xml" ContentType="application/vnd.openxmlformats-officedocument.presentationml.slide+xml"/>
  <Override PartName="/ppt/slides/slide525.xml" ContentType="application/vnd.openxmlformats-officedocument.presentationml.slide+xml"/>
  <Override PartName="/ppt/slides/slide561.xml" ContentType="application/vnd.openxmlformats-officedocument.presentationml.slide+xml"/>
  <Override PartName="/ppt/slides/slide572.xml" ContentType="application/vnd.openxmlformats-officedocument.presentationml.slide+xml"/>
  <Override PartName="/ppt/slideLayouts/slideLayout11.xml" ContentType="application/vnd.openxmlformats-officedocument.presentationml.slideLayout+xml"/>
  <Override PartName="/ppt/slides/slide167.xml" ContentType="application/vnd.openxmlformats-officedocument.presentationml.slide+xml"/>
  <Override PartName="/ppt/slides/slide306.xml" ContentType="application/vnd.openxmlformats-officedocument.presentationml.slide+xml"/>
  <Override PartName="/ppt/slides/slide317.xml" ContentType="application/vnd.openxmlformats-officedocument.presentationml.slide+xml"/>
  <Override PartName="/ppt/slides/slide353.xml" ContentType="application/vnd.openxmlformats-officedocument.presentationml.slide+xml"/>
  <Override PartName="/ppt/slides/slide364.xml" ContentType="application/vnd.openxmlformats-officedocument.presentationml.slide+xml"/>
  <Override PartName="/ppt/slides/slide498.xml" ContentType="application/vnd.openxmlformats-officedocument.presentationml.slide+xml"/>
  <Override PartName="/ppt/slides/slide503.xml" ContentType="application/vnd.openxmlformats-officedocument.presentationml.slide+xml"/>
  <Override PartName="/ppt/slides/slide550.xml" ContentType="application/vnd.openxmlformats-officedocument.presentationml.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slides/slide342.xml" ContentType="application/vnd.openxmlformats-officedocument.presentationml.slide+xml"/>
  <Override PartName="/ppt/slides/slide487.xml" ContentType="application/vnd.openxmlformats-officedocument.presentationml.slide+xml"/>
  <Override PartName="/ppt/slides/slide626.xml" ContentType="application/vnd.openxmlformats-officedocument.presentationml.slide+xml"/>
  <Override PartName="/ppt/slides/slide637.xml" ContentType="application/vnd.openxmlformats-officedocument.presentationml.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slides/slide331.xml" ContentType="application/vnd.openxmlformats-officedocument.presentationml.slide+xml"/>
  <Override PartName="/ppt/slides/slide418.xml" ContentType="application/vnd.openxmlformats-officedocument.presentationml.slide+xml"/>
  <Override PartName="/ppt/slides/slide429.xml" ContentType="application/vnd.openxmlformats-officedocument.presentationml.slide+xml"/>
  <Override PartName="/ppt/slides/slide465.xml" ContentType="application/vnd.openxmlformats-officedocument.presentationml.slide+xml"/>
  <Override PartName="/ppt/slides/slide476.xml" ContentType="application/vnd.openxmlformats-officedocument.presentationml.slide+xml"/>
  <Override PartName="/ppt/slides/slide615.xml" ContentType="application/vnd.openxmlformats-officedocument.presentationml.slid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320.xml" ContentType="application/vnd.openxmlformats-officedocument.presentationml.slide+xml"/>
  <Override PartName="/ppt/slides/slide407.xml" ContentType="application/vnd.openxmlformats-officedocument.presentationml.slide+xml"/>
  <Override PartName="/ppt/slides/slide454.xml" ContentType="application/vnd.openxmlformats-officedocument.presentationml.slide+xml"/>
  <Override PartName="/ppt/slides/slide599.xml" ContentType="application/vnd.openxmlformats-officedocument.presentationml.slide+xml"/>
  <Override PartName="/ppt/slides/slide604.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s/slide443.xml" ContentType="application/vnd.openxmlformats-officedocument.presentationml.slide+xml"/>
  <Override PartName="/ppt/slides/slide490.xml" ContentType="application/vnd.openxmlformats-officedocument.presentationml.slide+xml"/>
  <Override PartName="/ppt/slides/slide577.xml" ContentType="application/vnd.openxmlformats-officedocument.presentationml.slide+xml"/>
  <Override PartName="/ppt/slides/slide588.xml" ContentType="application/vnd.openxmlformats-officedocument.presentationml.slide+xml"/>
  <Override PartName="/ppt/slides/slide640.xml" ContentType="application/vnd.openxmlformats-officedocument.presentationml.slide+xml"/>
  <Override PartName="/ppt/slideLayouts/slideLayout5.xml" ContentType="application/vnd.openxmlformats-officedocument.presentationml.slideLayout+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Override PartName="/ppt/slides/slide369.xml" ContentType="application/vnd.openxmlformats-officedocument.presentationml.slide+xml"/>
  <Override PartName="/ppt/slides/slide421.xml" ContentType="application/vnd.openxmlformats-officedocument.presentationml.slide+xml"/>
  <Override PartName="/ppt/slides/slide432.xml" ContentType="application/vnd.openxmlformats-officedocument.presentationml.slide+xml"/>
  <Override PartName="/ppt/slides/slide519.xml" ContentType="application/vnd.openxmlformats-officedocument.presentationml.slide+xml"/>
  <Override PartName="/ppt/slides/slide566.xml" ContentType="application/vnd.openxmlformats-officedocument.presentationml.slide+xml"/>
  <Override PartName="/ppt/slideLayouts/slideLayout16.xml" ContentType="application/vnd.openxmlformats-officedocument.presentationml.slideLayout+xml"/>
  <Default Extension="jpeg" ContentType="image/jpeg"/>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slides/slide358.xml" ContentType="application/vnd.openxmlformats-officedocument.presentationml.slide+xml"/>
  <Override PartName="/ppt/slides/slide410.xml" ContentType="application/vnd.openxmlformats-officedocument.presentationml.slide+xml"/>
  <Override PartName="/ppt/slides/slide508.xml" ContentType="application/vnd.openxmlformats-officedocument.presentationml.slide+xml"/>
  <Override PartName="/ppt/slides/slide555.xml" ContentType="application/vnd.openxmlformats-officedocument.presentationml.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347.xml" ContentType="application/vnd.openxmlformats-officedocument.presentationml.slide+xml"/>
  <Override PartName="/ppt/slides/slide394.xml" ContentType="application/vnd.openxmlformats-officedocument.presentationml.slide+xml"/>
  <Override PartName="/ppt/slides/slide533.xml" ContentType="application/vnd.openxmlformats-officedocument.presentationml.slide+xml"/>
  <Override PartName="/ppt/slides/slide544.xml" ContentType="application/vnd.openxmlformats-officedocument.presentationml.slide+xml"/>
  <Override PartName="/ppt/slides/slide580.xml" ContentType="application/vnd.openxmlformats-officedocument.presentationml.slide+xml"/>
  <Override PartName="/ppt/slides/slide591.xml" ContentType="application/vnd.openxmlformats-officedocument.presentationml.slide+xml"/>
  <Override PartName="/ppt/slides/slide139.xml" ContentType="application/vnd.openxmlformats-officedocument.presentationml.slide+xml"/>
  <Override PartName="/ppt/slides/slide186.xml" ContentType="application/vnd.openxmlformats-officedocument.presentationml.slide+xml"/>
  <Override PartName="/ppt/slides/slide325.xml" ContentType="application/vnd.openxmlformats-officedocument.presentationml.slide+xml"/>
  <Override PartName="/ppt/slides/slide336.xml" ContentType="application/vnd.openxmlformats-officedocument.presentationml.slide+xml"/>
  <Override PartName="/ppt/slides/slide372.xml" ContentType="application/vnd.openxmlformats-officedocument.presentationml.slide+xml"/>
  <Override PartName="/ppt/slides/slide383.xml" ContentType="application/vnd.openxmlformats-officedocument.presentationml.slide+xml"/>
  <Override PartName="/ppt/slides/slide522.xml" ContentType="application/vnd.openxmlformats-officedocument.presentationml.slide+xml"/>
  <Override PartName="/ppt/slides/slide609.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314.xml" ContentType="application/vnd.openxmlformats-officedocument.presentationml.slide+xml"/>
  <Override PartName="/ppt/slides/slide361.xml" ContentType="application/vnd.openxmlformats-officedocument.presentationml.slide+xml"/>
  <Override PartName="/ppt/slides/slide448.xml" ContentType="application/vnd.openxmlformats-officedocument.presentationml.slide+xml"/>
  <Override PartName="/ppt/slides/slide459.xml" ContentType="application/vnd.openxmlformats-officedocument.presentationml.slide+xml"/>
  <Override PartName="/ppt/slides/slide495.xml" ContentType="application/vnd.openxmlformats-officedocument.presentationml.slide+xml"/>
  <Override PartName="/ppt/slides/slide511.xml" ContentType="application/vnd.openxmlformats-officedocument.presentationml.slide+xml"/>
  <Override PartName="/ppt/slides/slide645.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slides/slide350.xml" ContentType="application/vnd.openxmlformats-officedocument.presentationml.slide+xml"/>
  <Override PartName="/ppt/slides/slide437.xml" ContentType="application/vnd.openxmlformats-officedocument.presentationml.slide+xml"/>
  <Override PartName="/ppt/slides/slide484.xml" ContentType="application/vnd.openxmlformats-officedocument.presentationml.slide+xml"/>
  <Override PartName="/ppt/slides/slide500.xml" ContentType="application/vnd.openxmlformats-officedocument.presentationml.slide+xml"/>
  <Override PartName="/ppt/slides/slide634.xml" ContentType="application/vnd.openxmlformats-officedocument.presentationml.slide+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slides/slide623.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slides/slide399.xml" ContentType="application/vnd.openxmlformats-officedocument.presentationml.slide+xml"/>
  <Override PartName="/ppt/slides/slide415.xml" ContentType="application/vnd.openxmlformats-officedocument.presentationml.slide+xml"/>
  <Override PartName="/ppt/slides/slide462.xml" ContentType="application/vnd.openxmlformats-officedocument.presentationml.slide+xml"/>
  <Override PartName="/ppt/slides/slide601.xml" ContentType="application/vnd.openxmlformats-officedocument.presentationml.slide+xml"/>
  <Override PartName="/ppt/slides/slide207.xml" ContentType="application/vnd.openxmlformats-officedocument.presentationml.slide+xml"/>
  <Override PartName="/ppt/slides/slide254.xml" ContentType="application/vnd.openxmlformats-officedocument.presentationml.slide+xml"/>
  <Override PartName="/ppt/slides/slide440.xml" ContentType="application/vnd.openxmlformats-officedocument.presentationml.slide+xml"/>
  <Override PartName="/ppt/slides/slide538.xml" ContentType="application/vnd.openxmlformats-officedocument.presentationml.slide+xml"/>
  <Override PartName="/ppt/slides/slide585.xml" ContentType="application/vnd.openxmlformats-officedocument.presentationml.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slides/slide377.xml" ContentType="application/vnd.openxmlformats-officedocument.presentationml.slide+xml"/>
  <Override PartName="/ppt/slides/slide516.xml" ContentType="application/vnd.openxmlformats-officedocument.presentationml.slide+xml"/>
  <Override PartName="/ppt/slides/slide56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69.xml" ContentType="application/vnd.openxmlformats-officedocument.presentationml.slide+xml"/>
  <Override PartName="/ppt/slides/slide308.xml" ContentType="application/vnd.openxmlformats-officedocument.presentationml.slide+xml"/>
  <Override PartName="/ppt/slides/slide355.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541.xml" ContentType="application/vnd.openxmlformats-officedocument.presentationml.slide+xml"/>
  <Override PartName="/ppt/slides/slide639.xml" ContentType="application/vnd.openxmlformats-officedocument.presentationml.slide+xml"/>
  <Override PartName="/ppt/slides/slide99.xml" ContentType="application/vnd.openxmlformats-officedocument.presentationml.slide+xml"/>
  <Override PartName="/ppt/slides/slide333.xml" ContentType="application/vnd.openxmlformats-officedocument.presentationml.slide+xml"/>
  <Override PartName="/ppt/slides/slide380.xml" ContentType="application/vnd.openxmlformats-officedocument.presentationml.slide+xml"/>
  <Override PartName="/ppt/slides/slide478.xml" ContentType="application/vnd.openxmlformats-officedocument.presentationml.slide+xml"/>
  <Override PartName="/ppt/slides/slide617.xml" ContentType="application/vnd.openxmlformats-officedocument.presentationml.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409.xml" ContentType="application/vnd.openxmlformats-officedocument.presentationml.slide+xml"/>
  <Override PartName="/ppt/slides/slide456.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11.xml" ContentType="application/vnd.openxmlformats-officedocument.presentationml.slide+xml"/>
  <Override PartName="/ppt/slides/slide579.xml" ContentType="application/vnd.openxmlformats-officedocument.presentationml.slide+xml"/>
  <Override PartName="/ppt/slides/slide642.xml" ContentType="application/vnd.openxmlformats-officedocument.presentationml.slide+xml"/>
  <Override PartName="/ppt/slideLayouts/slideLayout7.xml" ContentType="application/vnd.openxmlformats-officedocument.presentationml.slideLayout+xml"/>
  <Override PartName="/ppt/slides/slide55.xml" ContentType="application/vnd.openxmlformats-officedocument.presentationml.slide+xml"/>
  <Override PartName="/ppt/slides/slide434.xml" ContentType="application/vnd.openxmlformats-officedocument.presentationml.slide+xml"/>
  <Override PartName="/ppt/slides/slide481.xml" ContentType="application/vnd.openxmlformats-officedocument.presentationml.slide+xml"/>
  <Override PartName="/ppt/slides/slide620.xml" ContentType="application/vnd.openxmlformats-officedocument.presentationml.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slides/slide273.xml" ContentType="application/vnd.openxmlformats-officedocument.presentationml.slide+xml"/>
  <Override PartName="/ppt/slides/slide412.xml" ContentType="application/vnd.openxmlformats-officedocument.presentationml.slide+xml"/>
  <Override PartName="/ppt/slides/slide557.xml" ContentType="application/vnd.openxmlformats-officedocument.presentationml.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slides/slide349.xml" ContentType="application/vnd.openxmlformats-officedocument.presentationml.slide+xml"/>
  <Override PartName="/ppt/slides/slide396.xml" ContentType="application/vnd.openxmlformats-officedocument.presentationml.slide+xml"/>
  <Override PartName="/ppt/slides/slide535.xml" ContentType="application/vnd.openxmlformats-officedocument.presentationml.slide+xml"/>
  <Override PartName="/ppt/slides/slide58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327.xml" ContentType="application/vnd.openxmlformats-officedocument.presentationml.slide+xml"/>
  <Override PartName="/ppt/slides/slide374.xml" ContentType="application/vnd.openxmlformats-officedocument.presentationml.slide+xml"/>
  <Override PartName="/ppt/slides/slide119.xml" ContentType="application/vnd.openxmlformats-officedocument.presentationml.slide+xml"/>
  <Override PartName="/ppt/slides/slide166.xml" ContentType="application/vnd.openxmlformats-officedocument.presentationml.slide+xml"/>
  <Override PartName="/ppt/slides/slide513.xml" ContentType="application/vnd.openxmlformats-officedocument.presentationml.slide+xml"/>
  <Override PartName="/ppt/slides/slide560.xml" ContentType="application/vnd.openxmlformats-officedocument.presentationml.slide+xml"/>
  <Override PartName="/ppt/slideLayouts/slideLayout10.xml" ContentType="application/vnd.openxmlformats-officedocument.presentationml.slideLayout+xml"/>
  <Override PartName="/ppt/slides/slide305.xml" ContentType="application/vnd.openxmlformats-officedocument.presentationml.slide+xml"/>
  <Override PartName="/ppt/slides/slide352.xml" ContentType="application/vnd.openxmlformats-officedocument.presentationml.slide+xml"/>
  <Override PartName="/ppt/slides/slide497.xml" ContentType="application/vnd.openxmlformats-officedocument.presentationml.slide+xml"/>
  <Override PartName="/ppt/slides/slide636.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89.xml" ContentType="application/vnd.openxmlformats-officedocument.presentationml.slide+xml"/>
  <Override PartName="/ppt/slides/slide330.xml" ContentType="application/vnd.openxmlformats-officedocument.presentationml.slide+xml"/>
  <Override PartName="/ppt/slides/slide428.xml" ContentType="application/vnd.openxmlformats-officedocument.presentationml.slide+xml"/>
  <Override PartName="/ppt/slides/slide475.xml" ContentType="application/vnd.openxmlformats-officedocument.presentationml.slide+xml"/>
  <Override PartName="/ppt/slides/slide122.xml" ContentType="application/vnd.openxmlformats-officedocument.presentationml.slide+xml"/>
  <Override PartName="/ppt/slides/slide267.xml" ContentType="application/vnd.openxmlformats-officedocument.presentationml.slide+xml"/>
  <Override PartName="/ppt/slides/slide598.xml" ContentType="application/vnd.openxmlformats-officedocument.presentationml.slide+xml"/>
  <Override PartName="/ppt/slides/slide614.xml" ContentType="application/vnd.openxmlformats-officedocument.presentationml.slide+xml"/>
  <Override PartName="/ppt/slides/slide27.xml" ContentType="application/vnd.openxmlformats-officedocument.presentationml.slide+xml"/>
  <Override PartName="/ppt/slides/slide74.xml" ContentType="application/vnd.openxmlformats-officedocument.presentationml.slide+xml"/>
  <Override PartName="/ppt/slides/slide406.xml" ContentType="application/vnd.openxmlformats-officedocument.presentationml.slide+xml"/>
  <Override PartName="/ppt/slides/slide453.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slides/slide292.xml" ContentType="application/vnd.openxmlformats-officedocument.presentationml.slide+xml"/>
  <Override PartName="/ppt/slides/slide431.xml" ContentType="application/vnd.openxmlformats-officedocument.presentationml.slide+xml"/>
  <Override PartName="/ppt/slides/slide529.xml" ContentType="application/vnd.openxmlformats-officedocument.presentationml.slide+xml"/>
  <Override PartName="/ppt/slides/slide576.xml" ContentType="application/vnd.openxmlformats-officedocument.presentationml.slide+xml"/>
  <Override PartName="/ppt/slides/slide223.xml" ContentType="application/vnd.openxmlformats-officedocument.presentationml.slide+xml"/>
  <Override PartName="/ppt/slides/slide270.xml" ContentType="application/vnd.openxmlformats-officedocument.presentationml.slide+xml"/>
  <Override PartName="/ppt/slides/slide368.xml" ContentType="application/vnd.openxmlformats-officedocument.presentationml.slide+xml"/>
  <Override PartName="/ppt/slides/slide507.xml" ContentType="application/vnd.openxmlformats-officedocument.presentationml.slide+xml"/>
  <Override PartName="/ppt/slides/slide554.xml" ContentType="application/vnd.openxmlformats-officedocument.presentationml.slide+xml"/>
  <Override PartName="/ppt/slides/slide30.xml" ContentType="application/vnd.openxmlformats-officedocument.presentationml.slide+xml"/>
  <Override PartName="/ppt/slides/slide346.xml" ContentType="application/vnd.openxmlformats-officedocument.presentationml.slide+xml"/>
  <Override PartName="/ppt/slides/slide393.xml" ContentType="application/vnd.openxmlformats-officedocument.presentationml.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469.xml" ContentType="application/vnd.openxmlformats-officedocument.presentationml.slide+xml"/>
  <Override PartName="/ppt/slides/slide532.xml" ContentType="application/vnd.openxmlformats-officedocument.presentationml.slide+xml"/>
  <Override PartName="/ppt/slides/slide324.xml" ContentType="application/vnd.openxmlformats-officedocument.presentationml.slide+xml"/>
  <Override PartName="/ppt/slides/slide371.xml" ContentType="application/vnd.openxmlformats-officedocument.presentationml.slide+xml"/>
  <Override PartName="/ppt/slides/slide510.xml" ContentType="application/vnd.openxmlformats-officedocument.presentationml.slide+xml"/>
  <Override PartName="/ppt/slides/slide608.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302.xml" ContentType="application/vnd.openxmlformats-officedocument.presentationml.slide+xml"/>
  <Override PartName="/ppt/slides/slide447.xml" ContentType="application/vnd.openxmlformats-officedocument.presentationml.slide+xml"/>
  <Override PartName="/ppt/slides/slide494.xml" ContentType="application/vnd.openxmlformats-officedocument.presentationml.slide+xml"/>
  <Override PartName="/ppt/slides/slide141.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slides/slide425.xml" ContentType="application/vnd.openxmlformats-officedocument.presentationml.slide+xml"/>
  <Override PartName="/ppt/slides/slide472.xml" ContentType="application/vnd.openxmlformats-officedocument.presentationml.slide+xml"/>
  <Override PartName="/ppt/slides/slide633.xml" ContentType="application/vnd.openxmlformats-officedocument.presentationml.slide+xml"/>
  <Override PartName="/ppt/slides/slide46.xml" ContentType="application/vnd.openxmlformats-officedocument.presentationml.slide+xml"/>
  <Override PartName="/ppt/slides/slide93.xml" ContentType="application/vnd.openxmlformats-officedocument.presentationml.slide+xml"/>
  <Override PartName="/ppt/slides/slide217.xml" ContentType="application/vnd.openxmlformats-officedocument.presentationml.slide+xml"/>
  <Override PartName="/ppt/slides/slide264.xml" ContentType="application/vnd.openxmlformats-officedocument.presentationml.slide+xml"/>
  <Override PartName="/ppt/slides/slide611.xml" ContentType="application/vnd.openxmlformats-officedocument.presentationml.slide+xml"/>
  <Override PartName="/ppt/slides/slide24.xml" ContentType="application/vnd.openxmlformats-officedocument.presentationml.slide+xml"/>
  <Override PartName="/ppt/slides/slide71.xml" ContentType="application/vnd.openxmlformats-officedocument.presentationml.slide+xml"/>
  <Override PartName="/ppt/slides/slide403.xml" ContentType="application/vnd.openxmlformats-officedocument.presentationml.slide+xml"/>
  <Override PartName="/ppt/slides/slide450.xml" ContentType="application/vnd.openxmlformats-officedocument.presentationml.slide+xml"/>
  <Override PartName="/ppt/slides/slide548.xml" ContentType="application/vnd.openxmlformats-officedocument.presentationml.slide+xml"/>
  <Override PartName="/ppt/slides/slide595.xml" ContentType="application/vnd.openxmlformats-officedocument.presentationml.slide+xml"/>
  <Override PartName="/ppt/slides/slide242.xml" ContentType="application/vnd.openxmlformats-officedocument.presentationml.slide+xml"/>
  <Override PartName="/ppt/slides/slide387.xml" ContentType="application/vnd.openxmlformats-officedocument.presentationml.slide+xml"/>
  <Override PartName="/ppt/slides/slide526.xml" ContentType="application/vnd.openxmlformats-officedocument.presentationml.slide+xml"/>
  <Override PartName="/ppt/slides/slide57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s/slide179.xml" ContentType="application/vnd.openxmlformats-officedocument.presentationml.slide+xml"/>
  <Override PartName="/ppt/slides/slide318.xml" ContentType="application/vnd.openxmlformats-officedocument.presentationml.slide+xml"/>
  <Override PartName="/ppt/slides/slide365.xml" ContentType="application/vnd.openxmlformats-officedocument.presentationml.slide+xml"/>
  <Override PartName="/ppt/slides/slide157.xml" ContentType="application/vnd.openxmlformats-officedocument.presentationml.slide+xml"/>
  <Override PartName="/ppt/slides/slide220.xml" ContentType="application/vnd.openxmlformats-officedocument.presentationml.slide+xml"/>
  <Override PartName="/ppt/slides/slide488.xml" ContentType="application/vnd.openxmlformats-officedocument.presentationml.slide+xml"/>
  <Override PartName="/ppt/slides/slide504.xml" ContentType="application/vnd.openxmlformats-officedocument.presentationml.slide+xml"/>
  <Override PartName="/ppt/slides/slide551.xml" ContentType="application/vnd.openxmlformats-officedocument.presentationml.slide+xml"/>
  <Override PartName="/ppt/slides/slide343.xml" ContentType="application/vnd.openxmlformats-officedocument.presentationml.slide+xml"/>
  <Override PartName="/ppt/slides/slide390.xml" ContentType="application/vnd.openxmlformats-officedocument.presentationml.slide+xml"/>
  <Override PartName="/ppt/slides/slide627.xml" ContentType="application/vnd.openxmlformats-officedocument.presentationml.slide+xml"/>
  <Override PartName="/ppt/notesSlides/notesSlide6.xml" ContentType="application/vnd.openxmlformats-officedocument.presentationml.notesSlide+xml"/>
  <Override PartName="/ppt/slides/slide87.xml" ContentType="application/vnd.openxmlformats-officedocument.presentationml.slide+xml"/>
  <Override PartName="/ppt/slides/slide135.xml" ContentType="application/vnd.openxmlformats-officedocument.presentationml.slide+xml"/>
  <Override PartName="/ppt/slides/slide182.xml" ContentType="application/vnd.openxmlformats-officedocument.presentationml.slide+xml"/>
  <Override PartName="/ppt/slides/slide321.xml" ContentType="application/vnd.openxmlformats-officedocument.presentationml.slide+xml"/>
  <Override PartName="/ppt/slides/slide419.xml" ContentType="application/vnd.openxmlformats-officedocument.presentationml.slide+xml"/>
  <Override PartName="/ppt/slides/slide466.xml" ContentType="application/vnd.openxmlformats-officedocument.presentationml.slide+xml"/>
  <Override PartName="/ppt/slides/slide605.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slides/slide444.xml" ContentType="application/vnd.openxmlformats-officedocument.presentationml.slide+xml"/>
  <Override PartName="/ppt/slides/slide491.xml" ContentType="application/vnd.openxmlformats-officedocument.presentationml.slide+xml"/>
  <Override PartName="/ppt/slides/slide589.xml" ContentType="application/vnd.openxmlformats-officedocument.presentationml.slide+xml"/>
  <Override PartName="/ppt/slides/slide18.xml" ContentType="application/vnd.openxmlformats-officedocument.presentationml.slide+xml"/>
  <Override PartName="/ppt/slides/slide65.xml" ContentType="application/vnd.openxmlformats-officedocument.presentationml.slide+xml"/>
  <Override PartName="/ppt/slides/slide236.xml" ContentType="application/vnd.openxmlformats-officedocument.presentationml.slide+xml"/>
  <Override PartName="/ppt/slides/slide283.xml" ContentType="application/vnd.openxmlformats-officedocument.presentationml.slide+xml"/>
  <Override PartName="/ppt/slides/slide630.xml" ContentType="application/vnd.openxmlformats-officedocument.presentationml.slide+xml"/>
  <Override PartName="/ppt/slideLayouts/slideLayout17.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slides/slide422.xml" ContentType="application/vnd.openxmlformats-officedocument.presentationml.slide+xml"/>
  <Override PartName="/ppt/slides/slide567.xml" ContentType="application/vnd.openxmlformats-officedocument.presentationml.slide+xml"/>
  <Override PartName="/ppt/theme/theme1.xml" ContentType="application/vnd.openxmlformats-officedocument.theme+xml"/>
  <Override PartName="/ppt/slides/slide214.xml" ContentType="application/vnd.openxmlformats-officedocument.presentationml.slide+xml"/>
  <Override PartName="/ppt/slides/slide261.xml" ContentType="application/vnd.openxmlformats-officedocument.presentationml.slide+xml"/>
  <Override PartName="/ppt/slides/slide359.xml" ContentType="application/vnd.openxmlformats-officedocument.presentationml.slide+xml"/>
  <Override PartName="/ppt/slides/slide400.xml" ContentType="application/vnd.openxmlformats-officedocument.presentationml.slide+xml"/>
  <Override PartName="/ppt/slides/slide545.xml" ContentType="application/vnd.openxmlformats-officedocument.presentationml.slide+xml"/>
  <Override PartName="/ppt/slides/slide592.xml" ContentType="application/vnd.openxmlformats-officedocument.presentationml.slide+xml"/>
  <Override PartName="/ppt/slides/slide21.xml" ContentType="application/vnd.openxmlformats-officedocument.presentationml.slide+xml"/>
  <Override PartName="/ppt/slides/slide198.xml" ContentType="application/vnd.openxmlformats-officedocument.presentationml.slide+xml"/>
  <Override PartName="/ppt/slides/slide337.xml" ContentType="application/vnd.openxmlformats-officedocument.presentationml.slide+xml"/>
  <Override PartName="/ppt/slides/slide384.xml" ContentType="application/vnd.openxmlformats-officedocument.presentationml.slide+xml"/>
  <Override PartName="/ppt/slideLayouts/slideLayout20.xml" ContentType="application/vnd.openxmlformats-officedocument.presentationml.slideLayout+xml"/>
  <Override PartName="/ppt/slides/slide129.xml" ContentType="application/vnd.openxmlformats-officedocument.presentationml.slide+xml"/>
  <Override PartName="/ppt/slides/slide176.xml" ContentType="application/vnd.openxmlformats-officedocument.presentationml.slide+xml"/>
  <Override PartName="/ppt/slides/slide523.xml" ContentType="application/vnd.openxmlformats-officedocument.presentationml.slide+xml"/>
  <Override PartName="/ppt/slides/slide570.xml" ContentType="application/vnd.openxmlformats-officedocument.presentationml.slide+xml"/>
  <Override PartName="/ppt/slides/slide299.xml" ContentType="application/vnd.openxmlformats-officedocument.presentationml.slide+xml"/>
  <Override PartName="/ppt/slides/slide315.xml" ContentType="application/vnd.openxmlformats-officedocument.presentationml.slide+xml"/>
  <Override PartName="/ppt/slides/slide362.xml" ContentType="application/vnd.openxmlformats-officedocument.presentationml.slide+xml"/>
  <Override PartName="/ppt/slides/slide501.xml" ContentType="application/vnd.openxmlformats-officedocument.presentationml.slide+xml"/>
  <Override PartName="/ppt/slides/slide646.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54.xml" ContentType="application/vnd.openxmlformats-officedocument.presentationml.slide+xml"/>
  <Override PartName="/ppt/slides/slide340.xml" ContentType="application/vnd.openxmlformats-officedocument.presentationml.slide+xml"/>
  <Override PartName="/ppt/slides/slide438.xml" ContentType="application/vnd.openxmlformats-officedocument.presentationml.slide+xml"/>
  <Override PartName="/ppt/slides/slide485.xml" ContentType="application/vnd.openxmlformats-officedocument.presentationml.slide+xml"/>
  <Override PartName="/ppt/slides/slide624.xml" ContentType="application/vnd.openxmlformats-officedocument.presentationml.slide+xml"/>
  <Override PartName="/ppt/viewProps.xml" ContentType="application/vnd.openxmlformats-officedocument.presentationml.viewProps+xml"/>
  <Override PartName="/ppt/slides/slide132.xml" ContentType="application/vnd.openxmlformats-officedocument.presentationml.slide+xml"/>
  <Override PartName="/ppt/slides/slide277.xml" ContentType="application/vnd.openxmlformats-officedocument.presentationml.slide+xml"/>
  <Override PartName="/ppt/slides/slide416.xml" ContentType="application/vnd.openxmlformats-officedocument.presentationml.slide+xml"/>
  <Override PartName="/ppt/slides/slide463.xml" ContentType="application/vnd.openxmlformats-officedocument.presentationml.slide+xml"/>
  <Override PartName="/ppt/notesSlides/notesSlide3.xml" ContentType="application/vnd.openxmlformats-officedocument.presentationml.notesSlide+xml"/>
  <Override PartName="/ppt/slides/slide37.xml" ContentType="application/vnd.openxmlformats-officedocument.presentationml.slide+xml"/>
  <Override PartName="/ppt/slides/slide84.xml" ContentType="application/vnd.openxmlformats-officedocument.presentationml.slide+xml"/>
  <Override PartName="/ppt/slides/slide208.xml" ContentType="application/vnd.openxmlformats-officedocument.presentationml.slide+xml"/>
  <Override PartName="/ppt/slides/slide255.xml" ContentType="application/vnd.openxmlformats-officedocument.presentationml.slide+xml"/>
  <Override PartName="/ppt/slides/slide539.xml" ContentType="application/vnd.openxmlformats-officedocument.presentationml.slide+xml"/>
  <Override PartName="/ppt/slides/slide586.xml" ContentType="application/vnd.openxmlformats-officedocument.presentationml.slide+xml"/>
  <Override PartName="/ppt/slides/slide602.xml" ContentType="application/vnd.openxmlformats-officedocument.presentationml.slide+xml"/>
  <Override PartName="/ppt/presProps.xml" ContentType="application/vnd.openxmlformats-officedocument.presentationml.presProps+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378.xml" ContentType="application/vnd.openxmlformats-officedocument.presentationml.slide+xml"/>
  <Override PartName="/ppt/slides/slide44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slides/slide517.xml" ContentType="application/vnd.openxmlformats-officedocument.presentationml.slide+xml"/>
  <Override PartName="/ppt/slides/slide564.xml" ContentType="application/vnd.openxmlformats-officedocument.presentationml.slide+xml"/>
  <Override PartName="/ppt/slideLayouts/slideLayout14.xml" ContentType="application/vnd.openxmlformats-officedocument.presentationml.slideLayout+xml"/>
  <Override PartName="/ppt/slides/slide40.xml" ContentType="application/vnd.openxmlformats-officedocument.presentationml.slide+xml"/>
  <Override PartName="/ppt/slides/slide211.xml" ContentType="application/vnd.openxmlformats-officedocument.presentationml.slide+xml"/>
  <Override PartName="/ppt/slides/slide309.xml" ContentType="application/vnd.openxmlformats-officedocument.presentationml.slide+xml"/>
  <Override PartName="/ppt/slides/slide356.xml" ContentType="application/vnd.openxmlformats-officedocument.presentationml.slide+xml"/>
  <Override PartName="/ppt/slides/slide148.xml" ContentType="application/vnd.openxmlformats-officedocument.presentationml.slide+xml"/>
  <Override PartName="/ppt/slides/slide195.xml" ContentType="application/vnd.openxmlformats-officedocument.presentationml.slide+xml"/>
  <Override PartName="/ppt/slides/slide479.xml" ContentType="application/vnd.openxmlformats-officedocument.presentationml.slide+xml"/>
  <Override PartName="/ppt/slides/slide542.xml" ContentType="application/vnd.openxmlformats-officedocument.presentationml.slide+xml"/>
  <Default Extension="vml" ContentType="application/vnd.openxmlformats-officedocument.vmlDrawing"/>
  <Override PartName="/ppt/slides/slide126.xml" ContentType="application/vnd.openxmlformats-officedocument.presentationml.slide+xml"/>
  <Override PartName="/ppt/slides/slide173.xml" ContentType="application/vnd.openxmlformats-officedocument.presentationml.slide+xml"/>
  <Override PartName="/ppt/slides/slide334.xml" ContentType="application/vnd.openxmlformats-officedocument.presentationml.slide+xml"/>
  <Override PartName="/ppt/slides/slide381.xml" ContentType="application/vnd.openxmlformats-officedocument.presentationml.slide+xml"/>
  <Override PartName="/ppt/slides/slide520.xml" ContentType="application/vnd.openxmlformats-officedocument.presentationml.slide+xml"/>
  <Override PartName="/ppt/slides/slide618.xml" ContentType="application/vnd.openxmlformats-officedocument.presentationml.slide+xml"/>
  <Override PartName="/ppt/slides/slide78.xml" ContentType="application/vnd.openxmlformats-officedocument.presentationml.slide+xml"/>
  <Override PartName="/ppt/slides/slide312.xml" ContentType="application/vnd.openxmlformats-officedocument.presentationml.slide+xml"/>
  <Override PartName="/ppt/slides/slide457.xml" ContentType="application/vnd.openxmlformats-officedocument.presentationml.slide+xml"/>
  <Override PartName="/ppt/slides/slide643.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49.xml" ContentType="application/vnd.openxmlformats-officedocument.presentationml.slide+xml"/>
  <Override PartName="/ppt/slides/slide296.xml" ContentType="application/vnd.openxmlformats-officedocument.presentationml.slide+xml"/>
  <Override PartName="/ppt/slides/slide435.xml" ContentType="application/vnd.openxmlformats-officedocument.presentationml.slide+xml"/>
  <Override PartName="/ppt/slides/slide482.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27.xml" ContentType="application/vnd.openxmlformats-officedocument.presentationml.slide+xml"/>
  <Override PartName="/ppt/slides/slide274.xml" ContentType="application/vnd.openxmlformats-officedocument.presentationml.slide+xml"/>
  <Override PartName="/ppt/slides/slide558.xml" ContentType="application/vnd.openxmlformats-officedocument.presentationml.slide+xml"/>
  <Override PartName="/ppt/slides/slide621.xml" ContentType="application/vnd.openxmlformats-officedocument.presentationml.slide+xml"/>
  <Override PartName="/ppt/slides/slide34.xml" ContentType="application/vnd.openxmlformats-officedocument.presentationml.slide+xml"/>
  <Override PartName="/ppt/slides/slide81.xml" ContentType="application/vnd.openxmlformats-officedocument.presentationml.slide+xml"/>
  <Override PartName="/ppt/slides/slide397.xml" ContentType="application/vnd.openxmlformats-officedocument.presentationml.slide+xml"/>
  <Override PartName="/ppt/slides/slide413.xml" ContentType="application/vnd.openxmlformats-officedocument.presentationml.slide+xml"/>
  <Override PartName="/ppt/slides/slide460.xml" ContentType="application/vnd.openxmlformats-officedocument.presentationml.slide+xml"/>
  <Default Extension="rels" ContentType="application/vnd.openxmlformats-package.relationships+xml"/>
  <Override PartName="/ppt/slides/slide189.xml" ContentType="application/vnd.openxmlformats-officedocument.presentationml.slide+xml"/>
  <Override PartName="/ppt/slides/slide205.xml" ContentType="application/vnd.openxmlformats-officedocument.presentationml.slide+xml"/>
  <Override PartName="/ppt/slides/slide252.xml" ContentType="application/vnd.openxmlformats-officedocument.presentationml.slide+xml"/>
  <Override PartName="/ppt/slides/slide536.xml" ContentType="application/vnd.openxmlformats-officedocument.presentationml.slide+xml"/>
  <Override PartName="/ppt/slides/slide58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Lst>
  <p:notesMasterIdLst>
    <p:notesMasterId r:id="rId649"/>
  </p:notesMasterIdLst>
  <p:sldIdLst>
    <p:sldId id="303" r:id="rId3"/>
    <p:sldId id="304" r:id="rId4"/>
    <p:sldId id="305" r:id="rId5"/>
    <p:sldId id="306" r:id="rId6"/>
    <p:sldId id="307" r:id="rId7"/>
    <p:sldId id="308" r:id="rId8"/>
    <p:sldId id="309" r:id="rId9"/>
    <p:sldId id="310" r:id="rId10"/>
    <p:sldId id="311" r:id="rId11"/>
    <p:sldId id="312" r:id="rId12"/>
    <p:sldId id="313" r:id="rId13"/>
    <p:sldId id="314" r:id="rId14"/>
    <p:sldId id="315" r:id="rId15"/>
    <p:sldId id="316" r:id="rId16"/>
    <p:sldId id="317" r:id="rId17"/>
    <p:sldId id="318" r:id="rId18"/>
    <p:sldId id="319" r:id="rId19"/>
    <p:sldId id="320" r:id="rId20"/>
    <p:sldId id="321" r:id="rId21"/>
    <p:sldId id="322" r:id="rId22"/>
    <p:sldId id="323" r:id="rId23"/>
    <p:sldId id="324" r:id="rId24"/>
    <p:sldId id="325" r:id="rId25"/>
    <p:sldId id="326" r:id="rId26"/>
    <p:sldId id="327" r:id="rId27"/>
    <p:sldId id="328" r:id="rId28"/>
    <p:sldId id="329" r:id="rId29"/>
    <p:sldId id="330" r:id="rId30"/>
    <p:sldId id="331" r:id="rId31"/>
    <p:sldId id="332" r:id="rId32"/>
    <p:sldId id="333" r:id="rId33"/>
    <p:sldId id="334" r:id="rId34"/>
    <p:sldId id="335" r:id="rId35"/>
    <p:sldId id="336" r:id="rId36"/>
    <p:sldId id="337" r:id="rId37"/>
    <p:sldId id="338" r:id="rId38"/>
    <p:sldId id="339" r:id="rId39"/>
    <p:sldId id="340" r:id="rId40"/>
    <p:sldId id="341" r:id="rId41"/>
    <p:sldId id="342" r:id="rId42"/>
    <p:sldId id="343" r:id="rId43"/>
    <p:sldId id="344" r:id="rId44"/>
    <p:sldId id="345" r:id="rId45"/>
    <p:sldId id="346" r:id="rId46"/>
    <p:sldId id="347" r:id="rId47"/>
    <p:sldId id="348" r:id="rId48"/>
    <p:sldId id="349" r:id="rId49"/>
    <p:sldId id="350" r:id="rId50"/>
    <p:sldId id="351" r:id="rId51"/>
    <p:sldId id="352" r:id="rId52"/>
    <p:sldId id="353" r:id="rId53"/>
    <p:sldId id="354" r:id="rId54"/>
    <p:sldId id="355" r:id="rId55"/>
    <p:sldId id="356" r:id="rId56"/>
    <p:sldId id="357" r:id="rId57"/>
    <p:sldId id="358" r:id="rId58"/>
    <p:sldId id="359" r:id="rId59"/>
    <p:sldId id="360" r:id="rId60"/>
    <p:sldId id="361" r:id="rId61"/>
    <p:sldId id="362" r:id="rId62"/>
    <p:sldId id="363" r:id="rId63"/>
    <p:sldId id="364" r:id="rId64"/>
    <p:sldId id="365" r:id="rId65"/>
    <p:sldId id="366" r:id="rId66"/>
    <p:sldId id="367" r:id="rId67"/>
    <p:sldId id="368" r:id="rId68"/>
    <p:sldId id="369" r:id="rId69"/>
    <p:sldId id="370" r:id="rId70"/>
    <p:sldId id="371" r:id="rId71"/>
    <p:sldId id="372" r:id="rId72"/>
    <p:sldId id="373" r:id="rId73"/>
    <p:sldId id="374" r:id="rId74"/>
    <p:sldId id="375" r:id="rId75"/>
    <p:sldId id="376" r:id="rId76"/>
    <p:sldId id="377" r:id="rId77"/>
    <p:sldId id="378" r:id="rId78"/>
    <p:sldId id="379" r:id="rId79"/>
    <p:sldId id="380" r:id="rId80"/>
    <p:sldId id="381" r:id="rId81"/>
    <p:sldId id="382" r:id="rId82"/>
    <p:sldId id="383" r:id="rId83"/>
    <p:sldId id="384" r:id="rId84"/>
    <p:sldId id="385" r:id="rId85"/>
    <p:sldId id="386" r:id="rId86"/>
    <p:sldId id="387" r:id="rId87"/>
    <p:sldId id="388" r:id="rId88"/>
    <p:sldId id="389" r:id="rId89"/>
    <p:sldId id="390" r:id="rId90"/>
    <p:sldId id="391" r:id="rId91"/>
    <p:sldId id="392" r:id="rId92"/>
    <p:sldId id="393" r:id="rId93"/>
    <p:sldId id="394" r:id="rId94"/>
    <p:sldId id="395" r:id="rId95"/>
    <p:sldId id="396" r:id="rId96"/>
    <p:sldId id="397" r:id="rId97"/>
    <p:sldId id="398" r:id="rId98"/>
    <p:sldId id="399" r:id="rId99"/>
    <p:sldId id="400" r:id="rId100"/>
    <p:sldId id="401" r:id="rId101"/>
    <p:sldId id="402" r:id="rId102"/>
    <p:sldId id="403" r:id="rId103"/>
    <p:sldId id="404" r:id="rId104"/>
    <p:sldId id="405" r:id="rId105"/>
    <p:sldId id="406" r:id="rId106"/>
    <p:sldId id="407" r:id="rId107"/>
    <p:sldId id="408" r:id="rId108"/>
    <p:sldId id="409" r:id="rId109"/>
    <p:sldId id="410" r:id="rId110"/>
    <p:sldId id="411" r:id="rId111"/>
    <p:sldId id="412" r:id="rId112"/>
    <p:sldId id="413" r:id="rId113"/>
    <p:sldId id="414" r:id="rId114"/>
    <p:sldId id="415" r:id="rId115"/>
    <p:sldId id="416" r:id="rId116"/>
    <p:sldId id="417" r:id="rId117"/>
    <p:sldId id="418" r:id="rId118"/>
    <p:sldId id="419" r:id="rId119"/>
    <p:sldId id="420" r:id="rId120"/>
    <p:sldId id="421" r:id="rId121"/>
    <p:sldId id="422" r:id="rId122"/>
    <p:sldId id="423" r:id="rId123"/>
    <p:sldId id="424" r:id="rId124"/>
    <p:sldId id="425" r:id="rId125"/>
    <p:sldId id="426" r:id="rId126"/>
    <p:sldId id="427" r:id="rId127"/>
    <p:sldId id="428" r:id="rId128"/>
    <p:sldId id="429" r:id="rId129"/>
    <p:sldId id="430" r:id="rId130"/>
    <p:sldId id="431" r:id="rId131"/>
    <p:sldId id="432" r:id="rId132"/>
    <p:sldId id="433" r:id="rId133"/>
    <p:sldId id="434" r:id="rId134"/>
    <p:sldId id="435" r:id="rId135"/>
    <p:sldId id="436" r:id="rId136"/>
    <p:sldId id="437" r:id="rId137"/>
    <p:sldId id="438" r:id="rId138"/>
    <p:sldId id="439" r:id="rId139"/>
    <p:sldId id="440" r:id="rId140"/>
    <p:sldId id="441" r:id="rId141"/>
    <p:sldId id="442" r:id="rId142"/>
    <p:sldId id="443" r:id="rId143"/>
    <p:sldId id="444" r:id="rId144"/>
    <p:sldId id="445" r:id="rId145"/>
    <p:sldId id="446" r:id="rId146"/>
    <p:sldId id="447" r:id="rId147"/>
    <p:sldId id="448" r:id="rId148"/>
    <p:sldId id="449" r:id="rId149"/>
    <p:sldId id="450" r:id="rId150"/>
    <p:sldId id="451" r:id="rId151"/>
    <p:sldId id="452" r:id="rId152"/>
    <p:sldId id="453" r:id="rId153"/>
    <p:sldId id="454" r:id="rId154"/>
    <p:sldId id="455" r:id="rId155"/>
    <p:sldId id="456" r:id="rId156"/>
    <p:sldId id="457" r:id="rId157"/>
    <p:sldId id="458" r:id="rId158"/>
    <p:sldId id="459" r:id="rId159"/>
    <p:sldId id="460" r:id="rId160"/>
    <p:sldId id="461" r:id="rId161"/>
    <p:sldId id="462" r:id="rId162"/>
    <p:sldId id="463" r:id="rId163"/>
    <p:sldId id="464" r:id="rId164"/>
    <p:sldId id="465" r:id="rId165"/>
    <p:sldId id="466" r:id="rId166"/>
    <p:sldId id="467" r:id="rId167"/>
    <p:sldId id="468" r:id="rId168"/>
    <p:sldId id="469" r:id="rId169"/>
    <p:sldId id="470" r:id="rId170"/>
    <p:sldId id="471" r:id="rId171"/>
    <p:sldId id="472" r:id="rId172"/>
    <p:sldId id="473" r:id="rId173"/>
    <p:sldId id="474" r:id="rId174"/>
    <p:sldId id="475" r:id="rId175"/>
    <p:sldId id="476" r:id="rId176"/>
    <p:sldId id="477" r:id="rId177"/>
    <p:sldId id="478" r:id="rId178"/>
    <p:sldId id="479" r:id="rId179"/>
    <p:sldId id="480" r:id="rId180"/>
    <p:sldId id="481" r:id="rId181"/>
    <p:sldId id="482" r:id="rId182"/>
    <p:sldId id="483" r:id="rId183"/>
    <p:sldId id="484" r:id="rId184"/>
    <p:sldId id="485" r:id="rId185"/>
    <p:sldId id="486" r:id="rId186"/>
    <p:sldId id="487" r:id="rId187"/>
    <p:sldId id="488" r:id="rId188"/>
    <p:sldId id="489" r:id="rId189"/>
    <p:sldId id="490" r:id="rId190"/>
    <p:sldId id="491" r:id="rId191"/>
    <p:sldId id="492" r:id="rId192"/>
    <p:sldId id="493" r:id="rId193"/>
    <p:sldId id="494" r:id="rId194"/>
    <p:sldId id="495" r:id="rId195"/>
    <p:sldId id="496" r:id="rId196"/>
    <p:sldId id="497" r:id="rId197"/>
    <p:sldId id="498" r:id="rId198"/>
    <p:sldId id="499" r:id="rId199"/>
    <p:sldId id="500" r:id="rId200"/>
    <p:sldId id="501" r:id="rId201"/>
    <p:sldId id="502" r:id="rId202"/>
    <p:sldId id="503" r:id="rId203"/>
    <p:sldId id="504" r:id="rId204"/>
    <p:sldId id="505" r:id="rId205"/>
    <p:sldId id="506" r:id="rId206"/>
    <p:sldId id="507" r:id="rId207"/>
    <p:sldId id="508" r:id="rId208"/>
    <p:sldId id="509" r:id="rId209"/>
    <p:sldId id="510" r:id="rId210"/>
    <p:sldId id="511" r:id="rId211"/>
    <p:sldId id="512" r:id="rId212"/>
    <p:sldId id="513" r:id="rId213"/>
    <p:sldId id="514" r:id="rId214"/>
    <p:sldId id="515" r:id="rId215"/>
    <p:sldId id="516" r:id="rId216"/>
    <p:sldId id="517" r:id="rId217"/>
    <p:sldId id="518" r:id="rId218"/>
    <p:sldId id="519" r:id="rId219"/>
    <p:sldId id="520" r:id="rId220"/>
    <p:sldId id="521" r:id="rId221"/>
    <p:sldId id="522" r:id="rId222"/>
    <p:sldId id="523" r:id="rId223"/>
    <p:sldId id="524" r:id="rId224"/>
    <p:sldId id="525" r:id="rId225"/>
    <p:sldId id="526" r:id="rId226"/>
    <p:sldId id="527" r:id="rId227"/>
    <p:sldId id="528" r:id="rId228"/>
    <p:sldId id="529" r:id="rId229"/>
    <p:sldId id="530" r:id="rId230"/>
    <p:sldId id="531" r:id="rId231"/>
    <p:sldId id="532" r:id="rId232"/>
    <p:sldId id="533" r:id="rId233"/>
    <p:sldId id="534" r:id="rId234"/>
    <p:sldId id="535" r:id="rId235"/>
    <p:sldId id="536" r:id="rId236"/>
    <p:sldId id="537" r:id="rId237"/>
    <p:sldId id="538" r:id="rId238"/>
    <p:sldId id="539" r:id="rId239"/>
    <p:sldId id="540" r:id="rId240"/>
    <p:sldId id="541" r:id="rId241"/>
    <p:sldId id="542" r:id="rId242"/>
    <p:sldId id="543" r:id="rId243"/>
    <p:sldId id="544" r:id="rId244"/>
    <p:sldId id="545" r:id="rId245"/>
    <p:sldId id="546" r:id="rId246"/>
    <p:sldId id="547" r:id="rId247"/>
    <p:sldId id="548" r:id="rId248"/>
    <p:sldId id="549" r:id="rId249"/>
    <p:sldId id="550" r:id="rId250"/>
    <p:sldId id="551" r:id="rId251"/>
    <p:sldId id="552" r:id="rId252"/>
    <p:sldId id="553" r:id="rId253"/>
    <p:sldId id="554" r:id="rId254"/>
    <p:sldId id="555" r:id="rId255"/>
    <p:sldId id="556" r:id="rId256"/>
    <p:sldId id="557" r:id="rId257"/>
    <p:sldId id="558" r:id="rId258"/>
    <p:sldId id="559" r:id="rId259"/>
    <p:sldId id="560" r:id="rId260"/>
    <p:sldId id="561" r:id="rId261"/>
    <p:sldId id="562" r:id="rId262"/>
    <p:sldId id="563" r:id="rId263"/>
    <p:sldId id="564" r:id="rId264"/>
    <p:sldId id="565" r:id="rId265"/>
    <p:sldId id="566" r:id="rId266"/>
    <p:sldId id="567" r:id="rId267"/>
    <p:sldId id="568" r:id="rId268"/>
    <p:sldId id="569" r:id="rId269"/>
    <p:sldId id="570" r:id="rId270"/>
    <p:sldId id="571" r:id="rId271"/>
    <p:sldId id="572" r:id="rId272"/>
    <p:sldId id="573" r:id="rId273"/>
    <p:sldId id="574" r:id="rId274"/>
    <p:sldId id="575" r:id="rId275"/>
    <p:sldId id="576" r:id="rId276"/>
    <p:sldId id="577" r:id="rId277"/>
    <p:sldId id="578" r:id="rId278"/>
    <p:sldId id="579" r:id="rId279"/>
    <p:sldId id="580" r:id="rId280"/>
    <p:sldId id="581" r:id="rId281"/>
    <p:sldId id="582" r:id="rId282"/>
    <p:sldId id="583" r:id="rId283"/>
    <p:sldId id="584" r:id="rId284"/>
    <p:sldId id="585" r:id="rId285"/>
    <p:sldId id="586" r:id="rId286"/>
    <p:sldId id="587" r:id="rId287"/>
    <p:sldId id="588" r:id="rId288"/>
    <p:sldId id="589" r:id="rId289"/>
    <p:sldId id="590" r:id="rId290"/>
    <p:sldId id="591" r:id="rId291"/>
    <p:sldId id="592" r:id="rId292"/>
    <p:sldId id="593" r:id="rId293"/>
    <p:sldId id="594" r:id="rId294"/>
    <p:sldId id="595" r:id="rId295"/>
    <p:sldId id="596" r:id="rId296"/>
    <p:sldId id="597" r:id="rId297"/>
    <p:sldId id="598" r:id="rId298"/>
    <p:sldId id="599" r:id="rId299"/>
    <p:sldId id="600" r:id="rId300"/>
    <p:sldId id="601" r:id="rId301"/>
    <p:sldId id="602" r:id="rId302"/>
    <p:sldId id="603" r:id="rId303"/>
    <p:sldId id="604" r:id="rId304"/>
    <p:sldId id="605" r:id="rId305"/>
    <p:sldId id="606" r:id="rId306"/>
    <p:sldId id="607" r:id="rId307"/>
    <p:sldId id="608" r:id="rId308"/>
    <p:sldId id="609" r:id="rId309"/>
    <p:sldId id="610" r:id="rId310"/>
    <p:sldId id="611" r:id="rId311"/>
    <p:sldId id="612" r:id="rId312"/>
    <p:sldId id="613" r:id="rId313"/>
    <p:sldId id="614" r:id="rId314"/>
    <p:sldId id="615" r:id="rId315"/>
    <p:sldId id="616" r:id="rId316"/>
    <p:sldId id="617" r:id="rId317"/>
    <p:sldId id="618" r:id="rId318"/>
    <p:sldId id="619" r:id="rId319"/>
    <p:sldId id="620" r:id="rId320"/>
    <p:sldId id="621" r:id="rId321"/>
    <p:sldId id="622" r:id="rId322"/>
    <p:sldId id="623" r:id="rId323"/>
    <p:sldId id="624" r:id="rId324"/>
    <p:sldId id="625" r:id="rId325"/>
    <p:sldId id="626" r:id="rId326"/>
    <p:sldId id="627" r:id="rId327"/>
    <p:sldId id="628" r:id="rId328"/>
    <p:sldId id="629" r:id="rId329"/>
    <p:sldId id="630" r:id="rId330"/>
    <p:sldId id="631" r:id="rId331"/>
    <p:sldId id="632" r:id="rId332"/>
    <p:sldId id="633" r:id="rId333"/>
    <p:sldId id="634" r:id="rId334"/>
    <p:sldId id="635" r:id="rId335"/>
    <p:sldId id="636" r:id="rId336"/>
    <p:sldId id="637" r:id="rId337"/>
    <p:sldId id="638" r:id="rId338"/>
    <p:sldId id="639" r:id="rId339"/>
    <p:sldId id="640" r:id="rId340"/>
    <p:sldId id="641" r:id="rId341"/>
    <p:sldId id="642" r:id="rId342"/>
    <p:sldId id="643" r:id="rId343"/>
    <p:sldId id="644" r:id="rId344"/>
    <p:sldId id="645" r:id="rId345"/>
    <p:sldId id="646" r:id="rId346"/>
    <p:sldId id="647" r:id="rId347"/>
    <p:sldId id="648" r:id="rId348"/>
    <p:sldId id="649" r:id="rId349"/>
    <p:sldId id="650" r:id="rId350"/>
    <p:sldId id="651" r:id="rId351"/>
    <p:sldId id="652" r:id="rId352"/>
    <p:sldId id="653" r:id="rId353"/>
    <p:sldId id="654" r:id="rId354"/>
    <p:sldId id="655" r:id="rId355"/>
    <p:sldId id="656" r:id="rId356"/>
    <p:sldId id="657" r:id="rId357"/>
    <p:sldId id="658" r:id="rId358"/>
    <p:sldId id="659" r:id="rId359"/>
    <p:sldId id="660" r:id="rId360"/>
    <p:sldId id="661" r:id="rId361"/>
    <p:sldId id="662" r:id="rId362"/>
    <p:sldId id="663" r:id="rId363"/>
    <p:sldId id="664" r:id="rId364"/>
    <p:sldId id="665" r:id="rId365"/>
    <p:sldId id="666" r:id="rId366"/>
    <p:sldId id="667" r:id="rId367"/>
    <p:sldId id="668" r:id="rId368"/>
    <p:sldId id="669" r:id="rId369"/>
    <p:sldId id="670" r:id="rId370"/>
    <p:sldId id="671" r:id="rId371"/>
    <p:sldId id="672" r:id="rId372"/>
    <p:sldId id="673" r:id="rId373"/>
    <p:sldId id="674" r:id="rId374"/>
    <p:sldId id="675" r:id="rId375"/>
    <p:sldId id="676" r:id="rId376"/>
    <p:sldId id="677" r:id="rId377"/>
    <p:sldId id="678" r:id="rId378"/>
    <p:sldId id="679" r:id="rId379"/>
    <p:sldId id="680" r:id="rId380"/>
    <p:sldId id="681" r:id="rId381"/>
    <p:sldId id="682" r:id="rId382"/>
    <p:sldId id="683" r:id="rId383"/>
    <p:sldId id="684" r:id="rId384"/>
    <p:sldId id="685" r:id="rId385"/>
    <p:sldId id="686" r:id="rId386"/>
    <p:sldId id="687" r:id="rId387"/>
    <p:sldId id="688" r:id="rId388"/>
    <p:sldId id="689" r:id="rId389"/>
    <p:sldId id="690" r:id="rId390"/>
    <p:sldId id="691" r:id="rId391"/>
    <p:sldId id="692" r:id="rId392"/>
    <p:sldId id="693" r:id="rId393"/>
    <p:sldId id="694" r:id="rId394"/>
    <p:sldId id="695" r:id="rId395"/>
    <p:sldId id="696" r:id="rId396"/>
    <p:sldId id="697" r:id="rId397"/>
    <p:sldId id="698" r:id="rId398"/>
    <p:sldId id="699" r:id="rId399"/>
    <p:sldId id="700" r:id="rId400"/>
    <p:sldId id="701" r:id="rId401"/>
    <p:sldId id="702" r:id="rId402"/>
    <p:sldId id="703" r:id="rId403"/>
    <p:sldId id="704" r:id="rId404"/>
    <p:sldId id="705" r:id="rId405"/>
    <p:sldId id="706" r:id="rId406"/>
    <p:sldId id="707" r:id="rId407"/>
    <p:sldId id="708" r:id="rId408"/>
    <p:sldId id="709" r:id="rId409"/>
    <p:sldId id="710" r:id="rId410"/>
    <p:sldId id="711" r:id="rId411"/>
    <p:sldId id="712" r:id="rId412"/>
    <p:sldId id="713" r:id="rId413"/>
    <p:sldId id="714" r:id="rId414"/>
    <p:sldId id="715" r:id="rId415"/>
    <p:sldId id="716" r:id="rId416"/>
    <p:sldId id="717" r:id="rId417"/>
    <p:sldId id="718" r:id="rId418"/>
    <p:sldId id="719" r:id="rId419"/>
    <p:sldId id="720" r:id="rId420"/>
    <p:sldId id="721" r:id="rId421"/>
    <p:sldId id="722" r:id="rId422"/>
    <p:sldId id="723" r:id="rId423"/>
    <p:sldId id="724" r:id="rId424"/>
    <p:sldId id="725" r:id="rId425"/>
    <p:sldId id="726" r:id="rId426"/>
    <p:sldId id="727" r:id="rId427"/>
    <p:sldId id="728" r:id="rId428"/>
    <p:sldId id="729" r:id="rId429"/>
    <p:sldId id="730" r:id="rId430"/>
    <p:sldId id="731" r:id="rId431"/>
    <p:sldId id="732" r:id="rId432"/>
    <p:sldId id="733" r:id="rId433"/>
    <p:sldId id="734" r:id="rId434"/>
    <p:sldId id="735" r:id="rId435"/>
    <p:sldId id="736" r:id="rId436"/>
    <p:sldId id="737" r:id="rId437"/>
    <p:sldId id="738" r:id="rId438"/>
    <p:sldId id="739" r:id="rId439"/>
    <p:sldId id="740" r:id="rId440"/>
    <p:sldId id="741" r:id="rId441"/>
    <p:sldId id="742" r:id="rId442"/>
    <p:sldId id="743" r:id="rId443"/>
    <p:sldId id="744" r:id="rId444"/>
    <p:sldId id="745" r:id="rId445"/>
    <p:sldId id="746" r:id="rId446"/>
    <p:sldId id="747" r:id="rId447"/>
    <p:sldId id="748" r:id="rId448"/>
    <p:sldId id="749" r:id="rId449"/>
    <p:sldId id="750" r:id="rId450"/>
    <p:sldId id="751" r:id="rId451"/>
    <p:sldId id="752" r:id="rId452"/>
    <p:sldId id="753" r:id="rId453"/>
    <p:sldId id="754" r:id="rId454"/>
    <p:sldId id="755" r:id="rId455"/>
    <p:sldId id="756" r:id="rId456"/>
    <p:sldId id="757" r:id="rId457"/>
    <p:sldId id="758" r:id="rId458"/>
    <p:sldId id="759" r:id="rId459"/>
    <p:sldId id="760" r:id="rId460"/>
    <p:sldId id="761" r:id="rId461"/>
    <p:sldId id="762" r:id="rId462"/>
    <p:sldId id="763" r:id="rId463"/>
    <p:sldId id="764" r:id="rId464"/>
    <p:sldId id="765" r:id="rId465"/>
    <p:sldId id="766" r:id="rId466"/>
    <p:sldId id="767" r:id="rId467"/>
    <p:sldId id="768" r:id="rId468"/>
    <p:sldId id="769" r:id="rId469"/>
    <p:sldId id="770" r:id="rId470"/>
    <p:sldId id="771" r:id="rId471"/>
    <p:sldId id="772" r:id="rId472"/>
    <p:sldId id="773" r:id="rId473"/>
    <p:sldId id="774" r:id="rId474"/>
    <p:sldId id="775" r:id="rId475"/>
    <p:sldId id="776" r:id="rId476"/>
    <p:sldId id="777" r:id="rId477"/>
    <p:sldId id="778" r:id="rId478"/>
    <p:sldId id="779" r:id="rId479"/>
    <p:sldId id="780" r:id="rId480"/>
    <p:sldId id="781" r:id="rId481"/>
    <p:sldId id="782" r:id="rId482"/>
    <p:sldId id="783" r:id="rId483"/>
    <p:sldId id="784" r:id="rId484"/>
    <p:sldId id="785" r:id="rId485"/>
    <p:sldId id="786" r:id="rId486"/>
    <p:sldId id="787" r:id="rId487"/>
    <p:sldId id="788" r:id="rId488"/>
    <p:sldId id="789" r:id="rId489"/>
    <p:sldId id="790" r:id="rId490"/>
    <p:sldId id="791" r:id="rId491"/>
    <p:sldId id="792" r:id="rId492"/>
    <p:sldId id="793" r:id="rId493"/>
    <p:sldId id="794" r:id="rId494"/>
    <p:sldId id="795" r:id="rId495"/>
    <p:sldId id="796" r:id="rId496"/>
    <p:sldId id="797" r:id="rId497"/>
    <p:sldId id="798" r:id="rId498"/>
    <p:sldId id="799" r:id="rId499"/>
    <p:sldId id="800" r:id="rId500"/>
    <p:sldId id="801" r:id="rId501"/>
    <p:sldId id="802" r:id="rId502"/>
    <p:sldId id="803" r:id="rId503"/>
    <p:sldId id="804" r:id="rId504"/>
    <p:sldId id="805" r:id="rId505"/>
    <p:sldId id="806" r:id="rId506"/>
    <p:sldId id="807" r:id="rId507"/>
    <p:sldId id="808" r:id="rId508"/>
    <p:sldId id="809" r:id="rId509"/>
    <p:sldId id="810" r:id="rId510"/>
    <p:sldId id="811" r:id="rId511"/>
    <p:sldId id="812" r:id="rId512"/>
    <p:sldId id="813" r:id="rId513"/>
    <p:sldId id="814" r:id="rId514"/>
    <p:sldId id="815" r:id="rId515"/>
    <p:sldId id="816" r:id="rId516"/>
    <p:sldId id="817" r:id="rId517"/>
    <p:sldId id="818" r:id="rId518"/>
    <p:sldId id="819" r:id="rId519"/>
    <p:sldId id="820" r:id="rId520"/>
    <p:sldId id="821" r:id="rId521"/>
    <p:sldId id="822" r:id="rId522"/>
    <p:sldId id="823" r:id="rId523"/>
    <p:sldId id="824" r:id="rId524"/>
    <p:sldId id="825" r:id="rId525"/>
    <p:sldId id="826" r:id="rId526"/>
    <p:sldId id="827" r:id="rId527"/>
    <p:sldId id="828" r:id="rId528"/>
    <p:sldId id="829" r:id="rId529"/>
    <p:sldId id="830" r:id="rId530"/>
    <p:sldId id="831" r:id="rId531"/>
    <p:sldId id="832" r:id="rId532"/>
    <p:sldId id="833" r:id="rId533"/>
    <p:sldId id="834" r:id="rId534"/>
    <p:sldId id="835" r:id="rId535"/>
    <p:sldId id="836" r:id="rId536"/>
    <p:sldId id="837" r:id="rId537"/>
    <p:sldId id="838" r:id="rId538"/>
    <p:sldId id="839" r:id="rId539"/>
    <p:sldId id="840" r:id="rId540"/>
    <p:sldId id="841" r:id="rId541"/>
    <p:sldId id="842" r:id="rId542"/>
    <p:sldId id="843" r:id="rId543"/>
    <p:sldId id="844" r:id="rId544"/>
    <p:sldId id="845" r:id="rId545"/>
    <p:sldId id="846" r:id="rId546"/>
    <p:sldId id="847" r:id="rId547"/>
    <p:sldId id="848" r:id="rId548"/>
    <p:sldId id="849" r:id="rId549"/>
    <p:sldId id="850" r:id="rId550"/>
    <p:sldId id="851" r:id="rId551"/>
    <p:sldId id="852" r:id="rId552"/>
    <p:sldId id="853" r:id="rId553"/>
    <p:sldId id="854" r:id="rId554"/>
    <p:sldId id="855" r:id="rId555"/>
    <p:sldId id="856" r:id="rId556"/>
    <p:sldId id="857" r:id="rId557"/>
    <p:sldId id="858" r:id="rId558"/>
    <p:sldId id="859" r:id="rId559"/>
    <p:sldId id="860" r:id="rId560"/>
    <p:sldId id="861" r:id="rId561"/>
    <p:sldId id="862" r:id="rId562"/>
    <p:sldId id="863" r:id="rId563"/>
    <p:sldId id="864" r:id="rId564"/>
    <p:sldId id="865" r:id="rId565"/>
    <p:sldId id="866" r:id="rId566"/>
    <p:sldId id="867" r:id="rId567"/>
    <p:sldId id="868" r:id="rId568"/>
    <p:sldId id="869" r:id="rId569"/>
    <p:sldId id="870" r:id="rId570"/>
    <p:sldId id="871" r:id="rId571"/>
    <p:sldId id="872" r:id="rId572"/>
    <p:sldId id="873" r:id="rId573"/>
    <p:sldId id="874" r:id="rId574"/>
    <p:sldId id="875" r:id="rId575"/>
    <p:sldId id="876" r:id="rId576"/>
    <p:sldId id="877" r:id="rId577"/>
    <p:sldId id="878" r:id="rId578"/>
    <p:sldId id="879" r:id="rId579"/>
    <p:sldId id="880" r:id="rId580"/>
    <p:sldId id="881" r:id="rId581"/>
    <p:sldId id="882" r:id="rId582"/>
    <p:sldId id="883" r:id="rId583"/>
    <p:sldId id="884" r:id="rId584"/>
    <p:sldId id="885" r:id="rId585"/>
    <p:sldId id="886" r:id="rId586"/>
    <p:sldId id="887" r:id="rId587"/>
    <p:sldId id="888" r:id="rId588"/>
    <p:sldId id="889" r:id="rId589"/>
    <p:sldId id="890" r:id="rId590"/>
    <p:sldId id="891" r:id="rId591"/>
    <p:sldId id="892" r:id="rId592"/>
    <p:sldId id="893" r:id="rId593"/>
    <p:sldId id="894" r:id="rId594"/>
    <p:sldId id="895" r:id="rId595"/>
    <p:sldId id="896" r:id="rId596"/>
    <p:sldId id="897" r:id="rId597"/>
    <p:sldId id="898" r:id="rId598"/>
    <p:sldId id="899" r:id="rId599"/>
    <p:sldId id="900" r:id="rId600"/>
    <p:sldId id="901" r:id="rId601"/>
    <p:sldId id="902" r:id="rId602"/>
    <p:sldId id="903" r:id="rId603"/>
    <p:sldId id="256" r:id="rId604"/>
    <p:sldId id="258" r:id="rId605"/>
    <p:sldId id="259" r:id="rId606"/>
    <p:sldId id="260" r:id="rId607"/>
    <p:sldId id="261" r:id="rId608"/>
    <p:sldId id="277" r:id="rId609"/>
    <p:sldId id="278" r:id="rId610"/>
    <p:sldId id="269" r:id="rId611"/>
    <p:sldId id="262" r:id="rId612"/>
    <p:sldId id="271" r:id="rId613"/>
    <p:sldId id="272" r:id="rId614"/>
    <p:sldId id="273" r:id="rId615"/>
    <p:sldId id="274" r:id="rId616"/>
    <p:sldId id="275" r:id="rId617"/>
    <p:sldId id="276" r:id="rId618"/>
    <p:sldId id="263" r:id="rId619"/>
    <p:sldId id="264" r:id="rId620"/>
    <p:sldId id="279" r:id="rId621"/>
    <p:sldId id="280" r:id="rId622"/>
    <p:sldId id="281" r:id="rId623"/>
    <p:sldId id="282" r:id="rId624"/>
    <p:sldId id="265" r:id="rId625"/>
    <p:sldId id="283" r:id="rId626"/>
    <p:sldId id="266" r:id="rId627"/>
    <p:sldId id="267" r:id="rId628"/>
    <p:sldId id="268" r:id="rId629"/>
    <p:sldId id="284" r:id="rId630"/>
    <p:sldId id="285" r:id="rId631"/>
    <p:sldId id="286" r:id="rId632"/>
    <p:sldId id="287" r:id="rId633"/>
    <p:sldId id="288" r:id="rId634"/>
    <p:sldId id="291" r:id="rId635"/>
    <p:sldId id="289" r:id="rId636"/>
    <p:sldId id="290" r:id="rId637"/>
    <p:sldId id="295" r:id="rId638"/>
    <p:sldId id="297" r:id="rId639"/>
    <p:sldId id="298" r:id="rId640"/>
    <p:sldId id="294" r:id="rId641"/>
    <p:sldId id="296" r:id="rId642"/>
    <p:sldId id="299" r:id="rId643"/>
    <p:sldId id="293" r:id="rId644"/>
    <p:sldId id="300" r:id="rId645"/>
    <p:sldId id="301" r:id="rId646"/>
    <p:sldId id="292" r:id="rId647"/>
    <p:sldId id="302" r:id="rId64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FF66"/>
    <a:srgbClr val="FF0066"/>
    <a:srgbClr val="003399"/>
    <a:srgbClr val="009900"/>
    <a:srgbClr val="660066"/>
    <a:srgbClr val="3366FF"/>
    <a:srgbClr val="00C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88" autoAdjust="0"/>
    <p:restoredTop sz="94660"/>
  </p:normalViewPr>
  <p:slideViewPr>
    <p:cSldViewPr>
      <p:cViewPr varScale="1">
        <p:scale>
          <a:sx n="70" d="100"/>
          <a:sy n="70" d="100"/>
        </p:scale>
        <p:origin x="-826"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99" Type="http://schemas.openxmlformats.org/officeDocument/2006/relationships/slide" Target="slides/slide297.xml"/><Relationship Id="rId21" Type="http://schemas.openxmlformats.org/officeDocument/2006/relationships/slide" Target="slides/slide19.xml"/><Relationship Id="rId63" Type="http://schemas.openxmlformats.org/officeDocument/2006/relationships/slide" Target="slides/slide61.xml"/><Relationship Id="rId159" Type="http://schemas.openxmlformats.org/officeDocument/2006/relationships/slide" Target="slides/slide157.xml"/><Relationship Id="rId324" Type="http://schemas.openxmlformats.org/officeDocument/2006/relationships/slide" Target="slides/slide322.xml"/><Relationship Id="rId366" Type="http://schemas.openxmlformats.org/officeDocument/2006/relationships/slide" Target="slides/slide364.xml"/><Relationship Id="rId531" Type="http://schemas.openxmlformats.org/officeDocument/2006/relationships/slide" Target="slides/slide529.xml"/><Relationship Id="rId573" Type="http://schemas.openxmlformats.org/officeDocument/2006/relationships/slide" Target="slides/slide571.xml"/><Relationship Id="rId629" Type="http://schemas.openxmlformats.org/officeDocument/2006/relationships/slide" Target="slides/slide627.xml"/><Relationship Id="rId170" Type="http://schemas.openxmlformats.org/officeDocument/2006/relationships/slide" Target="slides/slide168.xml"/><Relationship Id="rId226" Type="http://schemas.openxmlformats.org/officeDocument/2006/relationships/slide" Target="slides/slide224.xml"/><Relationship Id="rId433" Type="http://schemas.openxmlformats.org/officeDocument/2006/relationships/slide" Target="slides/slide431.xml"/><Relationship Id="rId268" Type="http://schemas.openxmlformats.org/officeDocument/2006/relationships/slide" Target="slides/slide266.xml"/><Relationship Id="rId475" Type="http://schemas.openxmlformats.org/officeDocument/2006/relationships/slide" Target="slides/slide473.xml"/><Relationship Id="rId640" Type="http://schemas.openxmlformats.org/officeDocument/2006/relationships/slide" Target="slides/slide638.xml"/><Relationship Id="rId32" Type="http://schemas.openxmlformats.org/officeDocument/2006/relationships/slide" Target="slides/slide30.xml"/><Relationship Id="rId74" Type="http://schemas.openxmlformats.org/officeDocument/2006/relationships/slide" Target="slides/slide72.xml"/><Relationship Id="rId128" Type="http://schemas.openxmlformats.org/officeDocument/2006/relationships/slide" Target="slides/slide126.xml"/><Relationship Id="rId335" Type="http://schemas.openxmlformats.org/officeDocument/2006/relationships/slide" Target="slides/slide333.xml"/><Relationship Id="rId377" Type="http://schemas.openxmlformats.org/officeDocument/2006/relationships/slide" Target="slides/slide375.xml"/><Relationship Id="rId500" Type="http://schemas.openxmlformats.org/officeDocument/2006/relationships/slide" Target="slides/slide498.xml"/><Relationship Id="rId542" Type="http://schemas.openxmlformats.org/officeDocument/2006/relationships/slide" Target="slides/slide540.xml"/><Relationship Id="rId584" Type="http://schemas.openxmlformats.org/officeDocument/2006/relationships/slide" Target="slides/slide582.xml"/><Relationship Id="rId5" Type="http://schemas.openxmlformats.org/officeDocument/2006/relationships/slide" Target="slides/slide3.xml"/><Relationship Id="rId181" Type="http://schemas.openxmlformats.org/officeDocument/2006/relationships/slide" Target="slides/slide179.xml"/><Relationship Id="rId237" Type="http://schemas.openxmlformats.org/officeDocument/2006/relationships/slide" Target="slides/slide235.xml"/><Relationship Id="rId402" Type="http://schemas.openxmlformats.org/officeDocument/2006/relationships/slide" Target="slides/slide400.xml"/><Relationship Id="rId279" Type="http://schemas.openxmlformats.org/officeDocument/2006/relationships/slide" Target="slides/slide277.xml"/><Relationship Id="rId444" Type="http://schemas.openxmlformats.org/officeDocument/2006/relationships/slide" Target="slides/slide442.xml"/><Relationship Id="rId486" Type="http://schemas.openxmlformats.org/officeDocument/2006/relationships/slide" Target="slides/slide484.xml"/><Relationship Id="rId651" Type="http://schemas.openxmlformats.org/officeDocument/2006/relationships/viewProps" Target="viewProps.xml"/><Relationship Id="rId43" Type="http://schemas.openxmlformats.org/officeDocument/2006/relationships/slide" Target="slides/slide41.xml"/><Relationship Id="rId139" Type="http://schemas.openxmlformats.org/officeDocument/2006/relationships/slide" Target="slides/slide137.xml"/><Relationship Id="rId290" Type="http://schemas.openxmlformats.org/officeDocument/2006/relationships/slide" Target="slides/slide288.xml"/><Relationship Id="rId304" Type="http://schemas.openxmlformats.org/officeDocument/2006/relationships/slide" Target="slides/slide302.xml"/><Relationship Id="rId346" Type="http://schemas.openxmlformats.org/officeDocument/2006/relationships/slide" Target="slides/slide344.xml"/><Relationship Id="rId388" Type="http://schemas.openxmlformats.org/officeDocument/2006/relationships/slide" Target="slides/slide386.xml"/><Relationship Id="rId511" Type="http://schemas.openxmlformats.org/officeDocument/2006/relationships/slide" Target="slides/slide509.xml"/><Relationship Id="rId553" Type="http://schemas.openxmlformats.org/officeDocument/2006/relationships/slide" Target="slides/slide551.xml"/><Relationship Id="rId609" Type="http://schemas.openxmlformats.org/officeDocument/2006/relationships/slide" Target="slides/slide607.xml"/><Relationship Id="rId85" Type="http://schemas.openxmlformats.org/officeDocument/2006/relationships/slide" Target="slides/slide83.xml"/><Relationship Id="rId150" Type="http://schemas.openxmlformats.org/officeDocument/2006/relationships/slide" Target="slides/slide148.xml"/><Relationship Id="rId192" Type="http://schemas.openxmlformats.org/officeDocument/2006/relationships/slide" Target="slides/slide190.xml"/><Relationship Id="rId206" Type="http://schemas.openxmlformats.org/officeDocument/2006/relationships/slide" Target="slides/slide204.xml"/><Relationship Id="rId413" Type="http://schemas.openxmlformats.org/officeDocument/2006/relationships/slide" Target="slides/slide411.xml"/><Relationship Id="rId595" Type="http://schemas.openxmlformats.org/officeDocument/2006/relationships/slide" Target="slides/slide593.xml"/><Relationship Id="rId248" Type="http://schemas.openxmlformats.org/officeDocument/2006/relationships/slide" Target="slides/slide246.xml"/><Relationship Id="rId455" Type="http://schemas.openxmlformats.org/officeDocument/2006/relationships/slide" Target="slides/slide453.xml"/><Relationship Id="rId497" Type="http://schemas.openxmlformats.org/officeDocument/2006/relationships/slide" Target="slides/slide495.xml"/><Relationship Id="rId620" Type="http://schemas.openxmlformats.org/officeDocument/2006/relationships/slide" Target="slides/slide618.xml"/><Relationship Id="rId12" Type="http://schemas.openxmlformats.org/officeDocument/2006/relationships/slide" Target="slides/slide10.xml"/><Relationship Id="rId108" Type="http://schemas.openxmlformats.org/officeDocument/2006/relationships/slide" Target="slides/slide106.xml"/><Relationship Id="rId315" Type="http://schemas.openxmlformats.org/officeDocument/2006/relationships/slide" Target="slides/slide313.xml"/><Relationship Id="rId357" Type="http://schemas.openxmlformats.org/officeDocument/2006/relationships/slide" Target="slides/slide355.xml"/><Relationship Id="rId522" Type="http://schemas.openxmlformats.org/officeDocument/2006/relationships/slide" Target="slides/slide520.xml"/><Relationship Id="rId54" Type="http://schemas.openxmlformats.org/officeDocument/2006/relationships/slide" Target="slides/slide52.xml"/><Relationship Id="rId96" Type="http://schemas.openxmlformats.org/officeDocument/2006/relationships/slide" Target="slides/slide94.xml"/><Relationship Id="rId161" Type="http://schemas.openxmlformats.org/officeDocument/2006/relationships/slide" Target="slides/slide159.xml"/><Relationship Id="rId217" Type="http://schemas.openxmlformats.org/officeDocument/2006/relationships/slide" Target="slides/slide215.xml"/><Relationship Id="rId399" Type="http://schemas.openxmlformats.org/officeDocument/2006/relationships/slide" Target="slides/slide397.xml"/><Relationship Id="rId564" Type="http://schemas.openxmlformats.org/officeDocument/2006/relationships/slide" Target="slides/slide562.xml"/><Relationship Id="rId259" Type="http://schemas.openxmlformats.org/officeDocument/2006/relationships/slide" Target="slides/slide257.xml"/><Relationship Id="rId424" Type="http://schemas.openxmlformats.org/officeDocument/2006/relationships/slide" Target="slides/slide422.xml"/><Relationship Id="rId466" Type="http://schemas.openxmlformats.org/officeDocument/2006/relationships/slide" Target="slides/slide464.xml"/><Relationship Id="rId631" Type="http://schemas.openxmlformats.org/officeDocument/2006/relationships/slide" Target="slides/slide629.xml"/><Relationship Id="rId23" Type="http://schemas.openxmlformats.org/officeDocument/2006/relationships/slide" Target="slides/slide21.xml"/><Relationship Id="rId119" Type="http://schemas.openxmlformats.org/officeDocument/2006/relationships/slide" Target="slides/slide117.xml"/><Relationship Id="rId270" Type="http://schemas.openxmlformats.org/officeDocument/2006/relationships/slide" Target="slides/slide268.xml"/><Relationship Id="rId326" Type="http://schemas.openxmlformats.org/officeDocument/2006/relationships/slide" Target="slides/slide324.xml"/><Relationship Id="rId533" Type="http://schemas.openxmlformats.org/officeDocument/2006/relationships/slide" Target="slides/slide531.xml"/><Relationship Id="rId65" Type="http://schemas.openxmlformats.org/officeDocument/2006/relationships/slide" Target="slides/slide63.xml"/><Relationship Id="rId130" Type="http://schemas.openxmlformats.org/officeDocument/2006/relationships/slide" Target="slides/slide128.xml"/><Relationship Id="rId368" Type="http://schemas.openxmlformats.org/officeDocument/2006/relationships/slide" Target="slides/slide366.xml"/><Relationship Id="rId575" Type="http://schemas.openxmlformats.org/officeDocument/2006/relationships/slide" Target="slides/slide573.xml"/><Relationship Id="rId172" Type="http://schemas.openxmlformats.org/officeDocument/2006/relationships/slide" Target="slides/slide170.xml"/><Relationship Id="rId228" Type="http://schemas.openxmlformats.org/officeDocument/2006/relationships/slide" Target="slides/slide226.xml"/><Relationship Id="rId435" Type="http://schemas.openxmlformats.org/officeDocument/2006/relationships/slide" Target="slides/slide433.xml"/><Relationship Id="rId477" Type="http://schemas.openxmlformats.org/officeDocument/2006/relationships/slide" Target="slides/slide475.xml"/><Relationship Id="rId600" Type="http://schemas.openxmlformats.org/officeDocument/2006/relationships/slide" Target="slides/slide598.xml"/><Relationship Id="rId642" Type="http://schemas.openxmlformats.org/officeDocument/2006/relationships/slide" Target="slides/slide640.xml"/><Relationship Id="rId281" Type="http://schemas.openxmlformats.org/officeDocument/2006/relationships/slide" Target="slides/slide279.xml"/><Relationship Id="rId337" Type="http://schemas.openxmlformats.org/officeDocument/2006/relationships/slide" Target="slides/slide335.xml"/><Relationship Id="rId502" Type="http://schemas.openxmlformats.org/officeDocument/2006/relationships/slide" Target="slides/slide500.xml"/><Relationship Id="rId34" Type="http://schemas.openxmlformats.org/officeDocument/2006/relationships/slide" Target="slides/slide32.xml"/><Relationship Id="rId76" Type="http://schemas.openxmlformats.org/officeDocument/2006/relationships/slide" Target="slides/slide74.xml"/><Relationship Id="rId141" Type="http://schemas.openxmlformats.org/officeDocument/2006/relationships/slide" Target="slides/slide139.xml"/><Relationship Id="rId379" Type="http://schemas.openxmlformats.org/officeDocument/2006/relationships/slide" Target="slides/slide377.xml"/><Relationship Id="rId544" Type="http://schemas.openxmlformats.org/officeDocument/2006/relationships/slide" Target="slides/slide542.xml"/><Relationship Id="rId586" Type="http://schemas.openxmlformats.org/officeDocument/2006/relationships/slide" Target="slides/slide584.xml"/><Relationship Id="rId7" Type="http://schemas.openxmlformats.org/officeDocument/2006/relationships/slide" Target="slides/slide5.xml"/><Relationship Id="rId183" Type="http://schemas.openxmlformats.org/officeDocument/2006/relationships/slide" Target="slides/slide181.xml"/><Relationship Id="rId239" Type="http://schemas.openxmlformats.org/officeDocument/2006/relationships/slide" Target="slides/slide237.xml"/><Relationship Id="rId390" Type="http://schemas.openxmlformats.org/officeDocument/2006/relationships/slide" Target="slides/slide388.xml"/><Relationship Id="rId404" Type="http://schemas.openxmlformats.org/officeDocument/2006/relationships/slide" Target="slides/slide402.xml"/><Relationship Id="rId446" Type="http://schemas.openxmlformats.org/officeDocument/2006/relationships/slide" Target="slides/slide444.xml"/><Relationship Id="rId611" Type="http://schemas.openxmlformats.org/officeDocument/2006/relationships/slide" Target="slides/slide609.xml"/><Relationship Id="rId653" Type="http://schemas.openxmlformats.org/officeDocument/2006/relationships/tableStyles" Target="tableStyles.xml"/><Relationship Id="rId250" Type="http://schemas.openxmlformats.org/officeDocument/2006/relationships/slide" Target="slides/slide248.xml"/><Relationship Id="rId292" Type="http://schemas.openxmlformats.org/officeDocument/2006/relationships/slide" Target="slides/slide290.xml"/><Relationship Id="rId306" Type="http://schemas.openxmlformats.org/officeDocument/2006/relationships/slide" Target="slides/slide304.xml"/><Relationship Id="rId488" Type="http://schemas.openxmlformats.org/officeDocument/2006/relationships/slide" Target="slides/slide486.xml"/><Relationship Id="rId45" Type="http://schemas.openxmlformats.org/officeDocument/2006/relationships/slide" Target="slides/slide43.xml"/><Relationship Id="rId87" Type="http://schemas.openxmlformats.org/officeDocument/2006/relationships/slide" Target="slides/slide85.xml"/><Relationship Id="rId110" Type="http://schemas.openxmlformats.org/officeDocument/2006/relationships/slide" Target="slides/slide108.xml"/><Relationship Id="rId348" Type="http://schemas.openxmlformats.org/officeDocument/2006/relationships/slide" Target="slides/slide346.xml"/><Relationship Id="rId513" Type="http://schemas.openxmlformats.org/officeDocument/2006/relationships/slide" Target="slides/slide511.xml"/><Relationship Id="rId555" Type="http://schemas.openxmlformats.org/officeDocument/2006/relationships/slide" Target="slides/slide553.xml"/><Relationship Id="rId597" Type="http://schemas.openxmlformats.org/officeDocument/2006/relationships/slide" Target="slides/slide595.xml"/><Relationship Id="rId152" Type="http://schemas.openxmlformats.org/officeDocument/2006/relationships/slide" Target="slides/slide150.xml"/><Relationship Id="rId194" Type="http://schemas.openxmlformats.org/officeDocument/2006/relationships/slide" Target="slides/slide192.xml"/><Relationship Id="rId208" Type="http://schemas.openxmlformats.org/officeDocument/2006/relationships/slide" Target="slides/slide206.xml"/><Relationship Id="rId415" Type="http://schemas.openxmlformats.org/officeDocument/2006/relationships/slide" Target="slides/slide413.xml"/><Relationship Id="rId457" Type="http://schemas.openxmlformats.org/officeDocument/2006/relationships/slide" Target="slides/slide455.xml"/><Relationship Id="rId622" Type="http://schemas.openxmlformats.org/officeDocument/2006/relationships/slide" Target="slides/slide620.xml"/><Relationship Id="rId261" Type="http://schemas.openxmlformats.org/officeDocument/2006/relationships/slide" Target="slides/slide259.xml"/><Relationship Id="rId499" Type="http://schemas.openxmlformats.org/officeDocument/2006/relationships/slide" Target="slides/slide497.xml"/><Relationship Id="rId14" Type="http://schemas.openxmlformats.org/officeDocument/2006/relationships/slide" Target="slides/slide12.xml"/><Relationship Id="rId56" Type="http://schemas.openxmlformats.org/officeDocument/2006/relationships/slide" Target="slides/slide54.xml"/><Relationship Id="rId317" Type="http://schemas.openxmlformats.org/officeDocument/2006/relationships/slide" Target="slides/slide315.xml"/><Relationship Id="rId359" Type="http://schemas.openxmlformats.org/officeDocument/2006/relationships/slide" Target="slides/slide357.xml"/><Relationship Id="rId524" Type="http://schemas.openxmlformats.org/officeDocument/2006/relationships/slide" Target="slides/slide522.xml"/><Relationship Id="rId566" Type="http://schemas.openxmlformats.org/officeDocument/2006/relationships/slide" Target="slides/slide564.xml"/><Relationship Id="rId98" Type="http://schemas.openxmlformats.org/officeDocument/2006/relationships/slide" Target="slides/slide96.xml"/><Relationship Id="rId121" Type="http://schemas.openxmlformats.org/officeDocument/2006/relationships/slide" Target="slides/slide119.xml"/><Relationship Id="rId163" Type="http://schemas.openxmlformats.org/officeDocument/2006/relationships/slide" Target="slides/slide161.xml"/><Relationship Id="rId219" Type="http://schemas.openxmlformats.org/officeDocument/2006/relationships/slide" Target="slides/slide217.xml"/><Relationship Id="rId370" Type="http://schemas.openxmlformats.org/officeDocument/2006/relationships/slide" Target="slides/slide368.xml"/><Relationship Id="rId426" Type="http://schemas.openxmlformats.org/officeDocument/2006/relationships/slide" Target="slides/slide424.xml"/><Relationship Id="rId633" Type="http://schemas.openxmlformats.org/officeDocument/2006/relationships/slide" Target="slides/slide631.xml"/><Relationship Id="rId230" Type="http://schemas.openxmlformats.org/officeDocument/2006/relationships/slide" Target="slides/slide228.xml"/><Relationship Id="rId468" Type="http://schemas.openxmlformats.org/officeDocument/2006/relationships/slide" Target="slides/slide466.xml"/><Relationship Id="rId25" Type="http://schemas.openxmlformats.org/officeDocument/2006/relationships/slide" Target="slides/slide23.xml"/><Relationship Id="rId67" Type="http://schemas.openxmlformats.org/officeDocument/2006/relationships/slide" Target="slides/slide65.xml"/><Relationship Id="rId272" Type="http://schemas.openxmlformats.org/officeDocument/2006/relationships/slide" Target="slides/slide270.xml"/><Relationship Id="rId328" Type="http://schemas.openxmlformats.org/officeDocument/2006/relationships/slide" Target="slides/slide326.xml"/><Relationship Id="rId535" Type="http://schemas.openxmlformats.org/officeDocument/2006/relationships/slide" Target="slides/slide533.xml"/><Relationship Id="rId577" Type="http://schemas.openxmlformats.org/officeDocument/2006/relationships/slide" Target="slides/slide575.xml"/><Relationship Id="rId132" Type="http://schemas.openxmlformats.org/officeDocument/2006/relationships/slide" Target="slides/slide130.xml"/><Relationship Id="rId174" Type="http://schemas.openxmlformats.org/officeDocument/2006/relationships/slide" Target="slides/slide172.xml"/><Relationship Id="rId381" Type="http://schemas.openxmlformats.org/officeDocument/2006/relationships/slide" Target="slides/slide379.xml"/><Relationship Id="rId602" Type="http://schemas.openxmlformats.org/officeDocument/2006/relationships/slide" Target="slides/slide600.xml"/><Relationship Id="rId241" Type="http://schemas.openxmlformats.org/officeDocument/2006/relationships/slide" Target="slides/slide239.xml"/><Relationship Id="rId437" Type="http://schemas.openxmlformats.org/officeDocument/2006/relationships/slide" Target="slides/slide435.xml"/><Relationship Id="rId479" Type="http://schemas.openxmlformats.org/officeDocument/2006/relationships/slide" Target="slides/slide477.xml"/><Relationship Id="rId644" Type="http://schemas.openxmlformats.org/officeDocument/2006/relationships/slide" Target="slides/slide642.xml"/><Relationship Id="rId36" Type="http://schemas.openxmlformats.org/officeDocument/2006/relationships/slide" Target="slides/slide34.xml"/><Relationship Id="rId283" Type="http://schemas.openxmlformats.org/officeDocument/2006/relationships/slide" Target="slides/slide281.xml"/><Relationship Id="rId339" Type="http://schemas.openxmlformats.org/officeDocument/2006/relationships/slide" Target="slides/slide337.xml"/><Relationship Id="rId490" Type="http://schemas.openxmlformats.org/officeDocument/2006/relationships/slide" Target="slides/slide488.xml"/><Relationship Id="rId504" Type="http://schemas.openxmlformats.org/officeDocument/2006/relationships/slide" Target="slides/slide502.xml"/><Relationship Id="rId546" Type="http://schemas.openxmlformats.org/officeDocument/2006/relationships/slide" Target="slides/slide544.xml"/><Relationship Id="rId78" Type="http://schemas.openxmlformats.org/officeDocument/2006/relationships/slide" Target="slides/slide76.xml"/><Relationship Id="rId101" Type="http://schemas.openxmlformats.org/officeDocument/2006/relationships/slide" Target="slides/slide99.xml"/><Relationship Id="rId143" Type="http://schemas.openxmlformats.org/officeDocument/2006/relationships/slide" Target="slides/slide141.xml"/><Relationship Id="rId185" Type="http://schemas.openxmlformats.org/officeDocument/2006/relationships/slide" Target="slides/slide183.xml"/><Relationship Id="rId350" Type="http://schemas.openxmlformats.org/officeDocument/2006/relationships/slide" Target="slides/slide348.xml"/><Relationship Id="rId406" Type="http://schemas.openxmlformats.org/officeDocument/2006/relationships/slide" Target="slides/slide404.xml"/><Relationship Id="rId588" Type="http://schemas.openxmlformats.org/officeDocument/2006/relationships/slide" Target="slides/slide586.xml"/><Relationship Id="rId9" Type="http://schemas.openxmlformats.org/officeDocument/2006/relationships/slide" Target="slides/slide7.xml"/><Relationship Id="rId210" Type="http://schemas.openxmlformats.org/officeDocument/2006/relationships/slide" Target="slides/slide208.xml"/><Relationship Id="rId392" Type="http://schemas.openxmlformats.org/officeDocument/2006/relationships/slide" Target="slides/slide390.xml"/><Relationship Id="rId448" Type="http://schemas.openxmlformats.org/officeDocument/2006/relationships/slide" Target="slides/slide446.xml"/><Relationship Id="rId613" Type="http://schemas.openxmlformats.org/officeDocument/2006/relationships/slide" Target="slides/slide611.xml"/><Relationship Id="rId252" Type="http://schemas.openxmlformats.org/officeDocument/2006/relationships/slide" Target="slides/slide250.xml"/><Relationship Id="rId294" Type="http://schemas.openxmlformats.org/officeDocument/2006/relationships/slide" Target="slides/slide292.xml"/><Relationship Id="rId308" Type="http://schemas.openxmlformats.org/officeDocument/2006/relationships/slide" Target="slides/slide306.xml"/><Relationship Id="rId515" Type="http://schemas.openxmlformats.org/officeDocument/2006/relationships/slide" Target="slides/slide513.xml"/><Relationship Id="rId47" Type="http://schemas.openxmlformats.org/officeDocument/2006/relationships/slide" Target="slides/slide45.xml"/><Relationship Id="rId89" Type="http://schemas.openxmlformats.org/officeDocument/2006/relationships/slide" Target="slides/slide87.xml"/><Relationship Id="rId112" Type="http://schemas.openxmlformats.org/officeDocument/2006/relationships/slide" Target="slides/slide110.xml"/><Relationship Id="rId154" Type="http://schemas.openxmlformats.org/officeDocument/2006/relationships/slide" Target="slides/slide152.xml"/><Relationship Id="rId361" Type="http://schemas.openxmlformats.org/officeDocument/2006/relationships/slide" Target="slides/slide359.xml"/><Relationship Id="rId557" Type="http://schemas.openxmlformats.org/officeDocument/2006/relationships/slide" Target="slides/slide555.xml"/><Relationship Id="rId599" Type="http://schemas.openxmlformats.org/officeDocument/2006/relationships/slide" Target="slides/slide597.xml"/><Relationship Id="rId196" Type="http://schemas.openxmlformats.org/officeDocument/2006/relationships/slide" Target="slides/slide194.xml"/><Relationship Id="rId417" Type="http://schemas.openxmlformats.org/officeDocument/2006/relationships/slide" Target="slides/slide415.xml"/><Relationship Id="rId459" Type="http://schemas.openxmlformats.org/officeDocument/2006/relationships/slide" Target="slides/slide457.xml"/><Relationship Id="rId624" Type="http://schemas.openxmlformats.org/officeDocument/2006/relationships/slide" Target="slides/slide622.xml"/><Relationship Id="rId16" Type="http://schemas.openxmlformats.org/officeDocument/2006/relationships/slide" Target="slides/slide14.xml"/><Relationship Id="rId221" Type="http://schemas.openxmlformats.org/officeDocument/2006/relationships/slide" Target="slides/slide219.xml"/><Relationship Id="rId263" Type="http://schemas.openxmlformats.org/officeDocument/2006/relationships/slide" Target="slides/slide261.xml"/><Relationship Id="rId319" Type="http://schemas.openxmlformats.org/officeDocument/2006/relationships/slide" Target="slides/slide317.xml"/><Relationship Id="rId470" Type="http://schemas.openxmlformats.org/officeDocument/2006/relationships/slide" Target="slides/slide468.xml"/><Relationship Id="rId526" Type="http://schemas.openxmlformats.org/officeDocument/2006/relationships/slide" Target="slides/slide524.xml"/><Relationship Id="rId58" Type="http://schemas.openxmlformats.org/officeDocument/2006/relationships/slide" Target="slides/slide56.xml"/><Relationship Id="rId123" Type="http://schemas.openxmlformats.org/officeDocument/2006/relationships/slide" Target="slides/slide121.xml"/><Relationship Id="rId330" Type="http://schemas.openxmlformats.org/officeDocument/2006/relationships/slide" Target="slides/slide328.xml"/><Relationship Id="rId568" Type="http://schemas.openxmlformats.org/officeDocument/2006/relationships/slide" Target="slides/slide566.xml"/><Relationship Id="rId165" Type="http://schemas.openxmlformats.org/officeDocument/2006/relationships/slide" Target="slides/slide163.xml"/><Relationship Id="rId372" Type="http://schemas.openxmlformats.org/officeDocument/2006/relationships/slide" Target="slides/slide370.xml"/><Relationship Id="rId428" Type="http://schemas.openxmlformats.org/officeDocument/2006/relationships/slide" Target="slides/slide426.xml"/><Relationship Id="rId635" Type="http://schemas.openxmlformats.org/officeDocument/2006/relationships/slide" Target="slides/slide633.xml"/><Relationship Id="rId232" Type="http://schemas.openxmlformats.org/officeDocument/2006/relationships/slide" Target="slides/slide230.xml"/><Relationship Id="rId274" Type="http://schemas.openxmlformats.org/officeDocument/2006/relationships/slide" Target="slides/slide272.xml"/><Relationship Id="rId481" Type="http://schemas.openxmlformats.org/officeDocument/2006/relationships/slide" Target="slides/slide479.xml"/><Relationship Id="rId27" Type="http://schemas.openxmlformats.org/officeDocument/2006/relationships/slide" Target="slides/slide25.xml"/><Relationship Id="rId69" Type="http://schemas.openxmlformats.org/officeDocument/2006/relationships/slide" Target="slides/slide67.xml"/><Relationship Id="rId134" Type="http://schemas.openxmlformats.org/officeDocument/2006/relationships/slide" Target="slides/slide132.xml"/><Relationship Id="rId537" Type="http://schemas.openxmlformats.org/officeDocument/2006/relationships/slide" Target="slides/slide535.xml"/><Relationship Id="rId579" Type="http://schemas.openxmlformats.org/officeDocument/2006/relationships/slide" Target="slides/slide577.xml"/><Relationship Id="rId80" Type="http://schemas.openxmlformats.org/officeDocument/2006/relationships/slide" Target="slides/slide78.xml"/><Relationship Id="rId176" Type="http://schemas.openxmlformats.org/officeDocument/2006/relationships/slide" Target="slides/slide174.xml"/><Relationship Id="rId341" Type="http://schemas.openxmlformats.org/officeDocument/2006/relationships/slide" Target="slides/slide339.xml"/><Relationship Id="rId383" Type="http://schemas.openxmlformats.org/officeDocument/2006/relationships/slide" Target="slides/slide381.xml"/><Relationship Id="rId439" Type="http://schemas.openxmlformats.org/officeDocument/2006/relationships/slide" Target="slides/slide437.xml"/><Relationship Id="rId590" Type="http://schemas.openxmlformats.org/officeDocument/2006/relationships/slide" Target="slides/slide588.xml"/><Relationship Id="rId604" Type="http://schemas.openxmlformats.org/officeDocument/2006/relationships/slide" Target="slides/slide602.xml"/><Relationship Id="rId646" Type="http://schemas.openxmlformats.org/officeDocument/2006/relationships/slide" Target="slides/slide644.xml"/><Relationship Id="rId201" Type="http://schemas.openxmlformats.org/officeDocument/2006/relationships/slide" Target="slides/slide199.xml"/><Relationship Id="rId243" Type="http://schemas.openxmlformats.org/officeDocument/2006/relationships/slide" Target="slides/slide241.xml"/><Relationship Id="rId285" Type="http://schemas.openxmlformats.org/officeDocument/2006/relationships/slide" Target="slides/slide283.xml"/><Relationship Id="rId450" Type="http://schemas.openxmlformats.org/officeDocument/2006/relationships/slide" Target="slides/slide448.xml"/><Relationship Id="rId506" Type="http://schemas.openxmlformats.org/officeDocument/2006/relationships/slide" Target="slides/slide504.xml"/><Relationship Id="rId38" Type="http://schemas.openxmlformats.org/officeDocument/2006/relationships/slide" Target="slides/slide36.xml"/><Relationship Id="rId103" Type="http://schemas.openxmlformats.org/officeDocument/2006/relationships/slide" Target="slides/slide101.xml"/><Relationship Id="rId310" Type="http://schemas.openxmlformats.org/officeDocument/2006/relationships/slide" Target="slides/slide308.xml"/><Relationship Id="rId492" Type="http://schemas.openxmlformats.org/officeDocument/2006/relationships/slide" Target="slides/slide490.xml"/><Relationship Id="rId548" Type="http://schemas.openxmlformats.org/officeDocument/2006/relationships/slide" Target="slides/slide546.xml"/><Relationship Id="rId91" Type="http://schemas.openxmlformats.org/officeDocument/2006/relationships/slide" Target="slides/slide89.xml"/><Relationship Id="rId145" Type="http://schemas.openxmlformats.org/officeDocument/2006/relationships/slide" Target="slides/slide143.xml"/><Relationship Id="rId187" Type="http://schemas.openxmlformats.org/officeDocument/2006/relationships/slide" Target="slides/slide185.xml"/><Relationship Id="rId352" Type="http://schemas.openxmlformats.org/officeDocument/2006/relationships/slide" Target="slides/slide350.xml"/><Relationship Id="rId394" Type="http://schemas.openxmlformats.org/officeDocument/2006/relationships/slide" Target="slides/slide392.xml"/><Relationship Id="rId408" Type="http://schemas.openxmlformats.org/officeDocument/2006/relationships/slide" Target="slides/slide406.xml"/><Relationship Id="rId615" Type="http://schemas.openxmlformats.org/officeDocument/2006/relationships/slide" Target="slides/slide613.xml"/><Relationship Id="rId212" Type="http://schemas.openxmlformats.org/officeDocument/2006/relationships/slide" Target="slides/slide210.xml"/><Relationship Id="rId254" Type="http://schemas.openxmlformats.org/officeDocument/2006/relationships/slide" Target="slides/slide252.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275" Type="http://schemas.openxmlformats.org/officeDocument/2006/relationships/slide" Target="slides/slide273.xml"/><Relationship Id="rId296" Type="http://schemas.openxmlformats.org/officeDocument/2006/relationships/slide" Target="slides/slide294.xml"/><Relationship Id="rId300" Type="http://schemas.openxmlformats.org/officeDocument/2006/relationships/slide" Target="slides/slide298.xml"/><Relationship Id="rId461" Type="http://schemas.openxmlformats.org/officeDocument/2006/relationships/slide" Target="slides/slide459.xml"/><Relationship Id="rId482" Type="http://schemas.openxmlformats.org/officeDocument/2006/relationships/slide" Target="slides/slide480.xml"/><Relationship Id="rId517" Type="http://schemas.openxmlformats.org/officeDocument/2006/relationships/slide" Target="slides/slide515.xml"/><Relationship Id="rId538" Type="http://schemas.openxmlformats.org/officeDocument/2006/relationships/slide" Target="slides/slide536.xml"/><Relationship Id="rId559" Type="http://schemas.openxmlformats.org/officeDocument/2006/relationships/slide" Target="slides/slide557.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321" Type="http://schemas.openxmlformats.org/officeDocument/2006/relationships/slide" Target="slides/slide319.xml"/><Relationship Id="rId342" Type="http://schemas.openxmlformats.org/officeDocument/2006/relationships/slide" Target="slides/slide340.xml"/><Relationship Id="rId363" Type="http://schemas.openxmlformats.org/officeDocument/2006/relationships/slide" Target="slides/slide361.xml"/><Relationship Id="rId384" Type="http://schemas.openxmlformats.org/officeDocument/2006/relationships/slide" Target="slides/slide382.xml"/><Relationship Id="rId419" Type="http://schemas.openxmlformats.org/officeDocument/2006/relationships/slide" Target="slides/slide417.xml"/><Relationship Id="rId570" Type="http://schemas.openxmlformats.org/officeDocument/2006/relationships/slide" Target="slides/slide568.xml"/><Relationship Id="rId591" Type="http://schemas.openxmlformats.org/officeDocument/2006/relationships/slide" Target="slides/slide589.xml"/><Relationship Id="rId605" Type="http://schemas.openxmlformats.org/officeDocument/2006/relationships/slide" Target="slides/slide603.xml"/><Relationship Id="rId626" Type="http://schemas.openxmlformats.org/officeDocument/2006/relationships/slide" Target="slides/slide624.xml"/><Relationship Id="rId202" Type="http://schemas.openxmlformats.org/officeDocument/2006/relationships/slide" Target="slides/slide200.xml"/><Relationship Id="rId223" Type="http://schemas.openxmlformats.org/officeDocument/2006/relationships/slide" Target="slides/slide221.xml"/><Relationship Id="rId244" Type="http://schemas.openxmlformats.org/officeDocument/2006/relationships/slide" Target="slides/slide242.xml"/><Relationship Id="rId430" Type="http://schemas.openxmlformats.org/officeDocument/2006/relationships/slide" Target="slides/slide428.xml"/><Relationship Id="rId647" Type="http://schemas.openxmlformats.org/officeDocument/2006/relationships/slide" Target="slides/slide645.xml"/><Relationship Id="rId18" Type="http://schemas.openxmlformats.org/officeDocument/2006/relationships/slide" Target="slides/slide16.xml"/><Relationship Id="rId39" Type="http://schemas.openxmlformats.org/officeDocument/2006/relationships/slide" Target="slides/slide37.xml"/><Relationship Id="rId265" Type="http://schemas.openxmlformats.org/officeDocument/2006/relationships/slide" Target="slides/slide263.xml"/><Relationship Id="rId286" Type="http://schemas.openxmlformats.org/officeDocument/2006/relationships/slide" Target="slides/slide284.xml"/><Relationship Id="rId451" Type="http://schemas.openxmlformats.org/officeDocument/2006/relationships/slide" Target="slides/slide449.xml"/><Relationship Id="rId472" Type="http://schemas.openxmlformats.org/officeDocument/2006/relationships/slide" Target="slides/slide470.xml"/><Relationship Id="rId493" Type="http://schemas.openxmlformats.org/officeDocument/2006/relationships/slide" Target="slides/slide491.xml"/><Relationship Id="rId507" Type="http://schemas.openxmlformats.org/officeDocument/2006/relationships/slide" Target="slides/slide505.xml"/><Relationship Id="rId528" Type="http://schemas.openxmlformats.org/officeDocument/2006/relationships/slide" Target="slides/slide526.xml"/><Relationship Id="rId549" Type="http://schemas.openxmlformats.org/officeDocument/2006/relationships/slide" Target="slides/slide547.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311" Type="http://schemas.openxmlformats.org/officeDocument/2006/relationships/slide" Target="slides/slide309.xml"/><Relationship Id="rId332" Type="http://schemas.openxmlformats.org/officeDocument/2006/relationships/slide" Target="slides/slide330.xml"/><Relationship Id="rId353" Type="http://schemas.openxmlformats.org/officeDocument/2006/relationships/slide" Target="slides/slide351.xml"/><Relationship Id="rId374" Type="http://schemas.openxmlformats.org/officeDocument/2006/relationships/slide" Target="slides/slide372.xml"/><Relationship Id="rId395" Type="http://schemas.openxmlformats.org/officeDocument/2006/relationships/slide" Target="slides/slide393.xml"/><Relationship Id="rId409" Type="http://schemas.openxmlformats.org/officeDocument/2006/relationships/slide" Target="slides/slide407.xml"/><Relationship Id="rId560" Type="http://schemas.openxmlformats.org/officeDocument/2006/relationships/slide" Target="slides/slide558.xml"/><Relationship Id="rId581" Type="http://schemas.openxmlformats.org/officeDocument/2006/relationships/slide" Target="slides/slide579.xml"/><Relationship Id="rId71" Type="http://schemas.openxmlformats.org/officeDocument/2006/relationships/slide" Target="slides/slide69.xml"/><Relationship Id="rId92" Type="http://schemas.openxmlformats.org/officeDocument/2006/relationships/slide" Target="slides/slide90.xml"/><Relationship Id="rId213" Type="http://schemas.openxmlformats.org/officeDocument/2006/relationships/slide" Target="slides/slide211.xml"/><Relationship Id="rId234" Type="http://schemas.openxmlformats.org/officeDocument/2006/relationships/slide" Target="slides/slide232.xml"/><Relationship Id="rId420" Type="http://schemas.openxmlformats.org/officeDocument/2006/relationships/slide" Target="slides/slide418.xml"/><Relationship Id="rId616" Type="http://schemas.openxmlformats.org/officeDocument/2006/relationships/slide" Target="slides/slide614.xml"/><Relationship Id="rId637" Type="http://schemas.openxmlformats.org/officeDocument/2006/relationships/slide" Target="slides/slide635.xml"/><Relationship Id="rId2" Type="http://schemas.openxmlformats.org/officeDocument/2006/relationships/slideMaster" Target="slideMasters/slideMaster2.xml"/><Relationship Id="rId29" Type="http://schemas.openxmlformats.org/officeDocument/2006/relationships/slide" Target="slides/slide27.xml"/><Relationship Id="rId255" Type="http://schemas.openxmlformats.org/officeDocument/2006/relationships/slide" Target="slides/slide253.xml"/><Relationship Id="rId276" Type="http://schemas.openxmlformats.org/officeDocument/2006/relationships/slide" Target="slides/slide274.xml"/><Relationship Id="rId297" Type="http://schemas.openxmlformats.org/officeDocument/2006/relationships/slide" Target="slides/slide295.xml"/><Relationship Id="rId441" Type="http://schemas.openxmlformats.org/officeDocument/2006/relationships/slide" Target="slides/slide439.xml"/><Relationship Id="rId462" Type="http://schemas.openxmlformats.org/officeDocument/2006/relationships/slide" Target="slides/slide460.xml"/><Relationship Id="rId483" Type="http://schemas.openxmlformats.org/officeDocument/2006/relationships/slide" Target="slides/slide481.xml"/><Relationship Id="rId518" Type="http://schemas.openxmlformats.org/officeDocument/2006/relationships/slide" Target="slides/slide516.xml"/><Relationship Id="rId539" Type="http://schemas.openxmlformats.org/officeDocument/2006/relationships/slide" Target="slides/slide537.xml"/><Relationship Id="rId40" Type="http://schemas.openxmlformats.org/officeDocument/2006/relationships/slide" Target="slides/slide38.xml"/><Relationship Id="rId115" Type="http://schemas.openxmlformats.org/officeDocument/2006/relationships/slide" Target="slides/slide113.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301" Type="http://schemas.openxmlformats.org/officeDocument/2006/relationships/slide" Target="slides/slide299.xml"/><Relationship Id="rId322" Type="http://schemas.openxmlformats.org/officeDocument/2006/relationships/slide" Target="slides/slide320.xml"/><Relationship Id="rId343" Type="http://schemas.openxmlformats.org/officeDocument/2006/relationships/slide" Target="slides/slide341.xml"/><Relationship Id="rId364" Type="http://schemas.openxmlformats.org/officeDocument/2006/relationships/slide" Target="slides/slide362.xml"/><Relationship Id="rId550" Type="http://schemas.openxmlformats.org/officeDocument/2006/relationships/slide" Target="slides/slide548.xml"/><Relationship Id="rId61" Type="http://schemas.openxmlformats.org/officeDocument/2006/relationships/slide" Target="slides/slide59.xml"/><Relationship Id="rId82" Type="http://schemas.openxmlformats.org/officeDocument/2006/relationships/slide" Target="slides/slide80.xml"/><Relationship Id="rId199" Type="http://schemas.openxmlformats.org/officeDocument/2006/relationships/slide" Target="slides/slide197.xml"/><Relationship Id="rId203" Type="http://schemas.openxmlformats.org/officeDocument/2006/relationships/slide" Target="slides/slide201.xml"/><Relationship Id="rId385" Type="http://schemas.openxmlformats.org/officeDocument/2006/relationships/slide" Target="slides/slide383.xml"/><Relationship Id="rId571" Type="http://schemas.openxmlformats.org/officeDocument/2006/relationships/slide" Target="slides/slide569.xml"/><Relationship Id="rId592" Type="http://schemas.openxmlformats.org/officeDocument/2006/relationships/slide" Target="slides/slide590.xml"/><Relationship Id="rId606" Type="http://schemas.openxmlformats.org/officeDocument/2006/relationships/slide" Target="slides/slide604.xml"/><Relationship Id="rId627" Type="http://schemas.openxmlformats.org/officeDocument/2006/relationships/slide" Target="slides/slide625.xml"/><Relationship Id="rId648" Type="http://schemas.openxmlformats.org/officeDocument/2006/relationships/slide" Target="slides/slide646.xml"/><Relationship Id="rId19" Type="http://schemas.openxmlformats.org/officeDocument/2006/relationships/slide" Target="slides/slide17.xml"/><Relationship Id="rId224" Type="http://schemas.openxmlformats.org/officeDocument/2006/relationships/slide" Target="slides/slide222.xml"/><Relationship Id="rId245" Type="http://schemas.openxmlformats.org/officeDocument/2006/relationships/slide" Target="slides/slide243.xml"/><Relationship Id="rId266" Type="http://schemas.openxmlformats.org/officeDocument/2006/relationships/slide" Target="slides/slide264.xml"/><Relationship Id="rId287" Type="http://schemas.openxmlformats.org/officeDocument/2006/relationships/slide" Target="slides/slide285.xml"/><Relationship Id="rId410" Type="http://schemas.openxmlformats.org/officeDocument/2006/relationships/slide" Target="slides/slide408.xml"/><Relationship Id="rId431" Type="http://schemas.openxmlformats.org/officeDocument/2006/relationships/slide" Target="slides/slide429.xml"/><Relationship Id="rId452" Type="http://schemas.openxmlformats.org/officeDocument/2006/relationships/slide" Target="slides/slide450.xml"/><Relationship Id="rId473" Type="http://schemas.openxmlformats.org/officeDocument/2006/relationships/slide" Target="slides/slide471.xml"/><Relationship Id="rId494" Type="http://schemas.openxmlformats.org/officeDocument/2006/relationships/slide" Target="slides/slide492.xml"/><Relationship Id="rId508" Type="http://schemas.openxmlformats.org/officeDocument/2006/relationships/slide" Target="slides/slide506.xml"/><Relationship Id="rId529" Type="http://schemas.openxmlformats.org/officeDocument/2006/relationships/slide" Target="slides/slide527.xml"/><Relationship Id="rId30" Type="http://schemas.openxmlformats.org/officeDocument/2006/relationships/slide" Target="slides/slide2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312" Type="http://schemas.openxmlformats.org/officeDocument/2006/relationships/slide" Target="slides/slide310.xml"/><Relationship Id="rId333" Type="http://schemas.openxmlformats.org/officeDocument/2006/relationships/slide" Target="slides/slide331.xml"/><Relationship Id="rId354" Type="http://schemas.openxmlformats.org/officeDocument/2006/relationships/slide" Target="slides/slide352.xml"/><Relationship Id="rId540" Type="http://schemas.openxmlformats.org/officeDocument/2006/relationships/slide" Target="slides/slide538.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189" Type="http://schemas.openxmlformats.org/officeDocument/2006/relationships/slide" Target="slides/slide187.xml"/><Relationship Id="rId375" Type="http://schemas.openxmlformats.org/officeDocument/2006/relationships/slide" Target="slides/slide373.xml"/><Relationship Id="rId396" Type="http://schemas.openxmlformats.org/officeDocument/2006/relationships/slide" Target="slides/slide394.xml"/><Relationship Id="rId561" Type="http://schemas.openxmlformats.org/officeDocument/2006/relationships/slide" Target="slides/slide559.xml"/><Relationship Id="rId582" Type="http://schemas.openxmlformats.org/officeDocument/2006/relationships/slide" Target="slides/slide580.xml"/><Relationship Id="rId617" Type="http://schemas.openxmlformats.org/officeDocument/2006/relationships/slide" Target="slides/slide615.xml"/><Relationship Id="rId638" Type="http://schemas.openxmlformats.org/officeDocument/2006/relationships/slide" Target="slides/slide636.xml"/><Relationship Id="rId3" Type="http://schemas.openxmlformats.org/officeDocument/2006/relationships/slide" Target="slides/slide1.xml"/><Relationship Id="rId214" Type="http://schemas.openxmlformats.org/officeDocument/2006/relationships/slide" Target="slides/slide212.xml"/><Relationship Id="rId235" Type="http://schemas.openxmlformats.org/officeDocument/2006/relationships/slide" Target="slides/slide233.xml"/><Relationship Id="rId256" Type="http://schemas.openxmlformats.org/officeDocument/2006/relationships/slide" Target="slides/slide254.xml"/><Relationship Id="rId277" Type="http://schemas.openxmlformats.org/officeDocument/2006/relationships/slide" Target="slides/slide275.xml"/><Relationship Id="rId298" Type="http://schemas.openxmlformats.org/officeDocument/2006/relationships/slide" Target="slides/slide296.xml"/><Relationship Id="rId400" Type="http://schemas.openxmlformats.org/officeDocument/2006/relationships/slide" Target="slides/slide398.xml"/><Relationship Id="rId421" Type="http://schemas.openxmlformats.org/officeDocument/2006/relationships/slide" Target="slides/slide419.xml"/><Relationship Id="rId442" Type="http://schemas.openxmlformats.org/officeDocument/2006/relationships/slide" Target="slides/slide440.xml"/><Relationship Id="rId463" Type="http://schemas.openxmlformats.org/officeDocument/2006/relationships/slide" Target="slides/slide461.xml"/><Relationship Id="rId484" Type="http://schemas.openxmlformats.org/officeDocument/2006/relationships/slide" Target="slides/slide482.xml"/><Relationship Id="rId519" Type="http://schemas.openxmlformats.org/officeDocument/2006/relationships/slide" Target="slides/slide517.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302" Type="http://schemas.openxmlformats.org/officeDocument/2006/relationships/slide" Target="slides/slide300.xml"/><Relationship Id="rId323" Type="http://schemas.openxmlformats.org/officeDocument/2006/relationships/slide" Target="slides/slide321.xml"/><Relationship Id="rId344" Type="http://schemas.openxmlformats.org/officeDocument/2006/relationships/slide" Target="slides/slide342.xml"/><Relationship Id="rId530" Type="http://schemas.openxmlformats.org/officeDocument/2006/relationships/slide" Target="slides/slide528.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179" Type="http://schemas.openxmlformats.org/officeDocument/2006/relationships/slide" Target="slides/slide177.xml"/><Relationship Id="rId365" Type="http://schemas.openxmlformats.org/officeDocument/2006/relationships/slide" Target="slides/slide363.xml"/><Relationship Id="rId386" Type="http://schemas.openxmlformats.org/officeDocument/2006/relationships/slide" Target="slides/slide384.xml"/><Relationship Id="rId551" Type="http://schemas.openxmlformats.org/officeDocument/2006/relationships/slide" Target="slides/slide549.xml"/><Relationship Id="rId572" Type="http://schemas.openxmlformats.org/officeDocument/2006/relationships/slide" Target="slides/slide570.xml"/><Relationship Id="rId593" Type="http://schemas.openxmlformats.org/officeDocument/2006/relationships/slide" Target="slides/slide591.xml"/><Relationship Id="rId607" Type="http://schemas.openxmlformats.org/officeDocument/2006/relationships/slide" Target="slides/slide605.xml"/><Relationship Id="rId628" Type="http://schemas.openxmlformats.org/officeDocument/2006/relationships/slide" Target="slides/slide626.xml"/><Relationship Id="rId649" Type="http://schemas.openxmlformats.org/officeDocument/2006/relationships/notesMaster" Target="notesMasters/notesMaster1.xml"/><Relationship Id="rId190" Type="http://schemas.openxmlformats.org/officeDocument/2006/relationships/slide" Target="slides/slide188.xml"/><Relationship Id="rId204" Type="http://schemas.openxmlformats.org/officeDocument/2006/relationships/slide" Target="slides/slide202.xml"/><Relationship Id="rId225" Type="http://schemas.openxmlformats.org/officeDocument/2006/relationships/slide" Target="slides/slide223.xml"/><Relationship Id="rId246" Type="http://schemas.openxmlformats.org/officeDocument/2006/relationships/slide" Target="slides/slide244.xml"/><Relationship Id="rId267" Type="http://schemas.openxmlformats.org/officeDocument/2006/relationships/slide" Target="slides/slide265.xml"/><Relationship Id="rId288" Type="http://schemas.openxmlformats.org/officeDocument/2006/relationships/slide" Target="slides/slide286.xml"/><Relationship Id="rId411" Type="http://schemas.openxmlformats.org/officeDocument/2006/relationships/slide" Target="slides/slide409.xml"/><Relationship Id="rId432" Type="http://schemas.openxmlformats.org/officeDocument/2006/relationships/slide" Target="slides/slide430.xml"/><Relationship Id="rId453" Type="http://schemas.openxmlformats.org/officeDocument/2006/relationships/slide" Target="slides/slide451.xml"/><Relationship Id="rId474" Type="http://schemas.openxmlformats.org/officeDocument/2006/relationships/slide" Target="slides/slide472.xml"/><Relationship Id="rId509" Type="http://schemas.openxmlformats.org/officeDocument/2006/relationships/slide" Target="slides/slide507.xml"/><Relationship Id="rId106" Type="http://schemas.openxmlformats.org/officeDocument/2006/relationships/slide" Target="slides/slide104.xml"/><Relationship Id="rId127" Type="http://schemas.openxmlformats.org/officeDocument/2006/relationships/slide" Target="slides/slide125.xml"/><Relationship Id="rId313" Type="http://schemas.openxmlformats.org/officeDocument/2006/relationships/slide" Target="slides/slide311.xml"/><Relationship Id="rId495" Type="http://schemas.openxmlformats.org/officeDocument/2006/relationships/slide" Target="slides/slide493.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94" Type="http://schemas.openxmlformats.org/officeDocument/2006/relationships/slide" Target="slides/slide92.xml"/><Relationship Id="rId148" Type="http://schemas.openxmlformats.org/officeDocument/2006/relationships/slide" Target="slides/slide146.xml"/><Relationship Id="rId169" Type="http://schemas.openxmlformats.org/officeDocument/2006/relationships/slide" Target="slides/slide167.xml"/><Relationship Id="rId334" Type="http://schemas.openxmlformats.org/officeDocument/2006/relationships/slide" Target="slides/slide332.xml"/><Relationship Id="rId355" Type="http://schemas.openxmlformats.org/officeDocument/2006/relationships/slide" Target="slides/slide353.xml"/><Relationship Id="rId376" Type="http://schemas.openxmlformats.org/officeDocument/2006/relationships/slide" Target="slides/slide374.xml"/><Relationship Id="rId397" Type="http://schemas.openxmlformats.org/officeDocument/2006/relationships/slide" Target="slides/slide395.xml"/><Relationship Id="rId520" Type="http://schemas.openxmlformats.org/officeDocument/2006/relationships/slide" Target="slides/slide518.xml"/><Relationship Id="rId541" Type="http://schemas.openxmlformats.org/officeDocument/2006/relationships/slide" Target="slides/slide539.xml"/><Relationship Id="rId562" Type="http://schemas.openxmlformats.org/officeDocument/2006/relationships/slide" Target="slides/slide560.xml"/><Relationship Id="rId583" Type="http://schemas.openxmlformats.org/officeDocument/2006/relationships/slide" Target="slides/slide581.xml"/><Relationship Id="rId618" Type="http://schemas.openxmlformats.org/officeDocument/2006/relationships/slide" Target="slides/slide616.xml"/><Relationship Id="rId639" Type="http://schemas.openxmlformats.org/officeDocument/2006/relationships/slide" Target="slides/slide637.xml"/><Relationship Id="rId4" Type="http://schemas.openxmlformats.org/officeDocument/2006/relationships/slide" Target="slides/slide2.xml"/><Relationship Id="rId180" Type="http://schemas.openxmlformats.org/officeDocument/2006/relationships/slide" Target="slides/slide178.xml"/><Relationship Id="rId215" Type="http://schemas.openxmlformats.org/officeDocument/2006/relationships/slide" Target="slides/slide213.xml"/><Relationship Id="rId236" Type="http://schemas.openxmlformats.org/officeDocument/2006/relationships/slide" Target="slides/slide234.xml"/><Relationship Id="rId257" Type="http://schemas.openxmlformats.org/officeDocument/2006/relationships/slide" Target="slides/slide255.xml"/><Relationship Id="rId278" Type="http://schemas.openxmlformats.org/officeDocument/2006/relationships/slide" Target="slides/slide276.xml"/><Relationship Id="rId401" Type="http://schemas.openxmlformats.org/officeDocument/2006/relationships/slide" Target="slides/slide399.xml"/><Relationship Id="rId422" Type="http://schemas.openxmlformats.org/officeDocument/2006/relationships/slide" Target="slides/slide420.xml"/><Relationship Id="rId443" Type="http://schemas.openxmlformats.org/officeDocument/2006/relationships/slide" Target="slides/slide441.xml"/><Relationship Id="rId464" Type="http://schemas.openxmlformats.org/officeDocument/2006/relationships/slide" Target="slides/slide462.xml"/><Relationship Id="rId650" Type="http://schemas.openxmlformats.org/officeDocument/2006/relationships/presProps" Target="presProps.xml"/><Relationship Id="rId303" Type="http://schemas.openxmlformats.org/officeDocument/2006/relationships/slide" Target="slides/slide301.xml"/><Relationship Id="rId485" Type="http://schemas.openxmlformats.org/officeDocument/2006/relationships/slide" Target="slides/slide483.xml"/><Relationship Id="rId42" Type="http://schemas.openxmlformats.org/officeDocument/2006/relationships/slide" Target="slides/slide40.xml"/><Relationship Id="rId84" Type="http://schemas.openxmlformats.org/officeDocument/2006/relationships/slide" Target="slides/slide82.xml"/><Relationship Id="rId138" Type="http://schemas.openxmlformats.org/officeDocument/2006/relationships/slide" Target="slides/slide136.xml"/><Relationship Id="rId345" Type="http://schemas.openxmlformats.org/officeDocument/2006/relationships/slide" Target="slides/slide343.xml"/><Relationship Id="rId387" Type="http://schemas.openxmlformats.org/officeDocument/2006/relationships/slide" Target="slides/slide385.xml"/><Relationship Id="rId510" Type="http://schemas.openxmlformats.org/officeDocument/2006/relationships/slide" Target="slides/slide508.xml"/><Relationship Id="rId552" Type="http://schemas.openxmlformats.org/officeDocument/2006/relationships/slide" Target="slides/slide550.xml"/><Relationship Id="rId594" Type="http://schemas.openxmlformats.org/officeDocument/2006/relationships/slide" Target="slides/slide592.xml"/><Relationship Id="rId608" Type="http://schemas.openxmlformats.org/officeDocument/2006/relationships/slide" Target="slides/slide606.xml"/><Relationship Id="rId191" Type="http://schemas.openxmlformats.org/officeDocument/2006/relationships/slide" Target="slides/slide189.xml"/><Relationship Id="rId205" Type="http://schemas.openxmlformats.org/officeDocument/2006/relationships/slide" Target="slides/slide203.xml"/><Relationship Id="rId247" Type="http://schemas.openxmlformats.org/officeDocument/2006/relationships/slide" Target="slides/slide245.xml"/><Relationship Id="rId412" Type="http://schemas.openxmlformats.org/officeDocument/2006/relationships/slide" Target="slides/slide410.xml"/><Relationship Id="rId107" Type="http://schemas.openxmlformats.org/officeDocument/2006/relationships/slide" Target="slides/slide105.xml"/><Relationship Id="rId289" Type="http://schemas.openxmlformats.org/officeDocument/2006/relationships/slide" Target="slides/slide287.xml"/><Relationship Id="rId454" Type="http://schemas.openxmlformats.org/officeDocument/2006/relationships/slide" Target="slides/slide452.xml"/><Relationship Id="rId496" Type="http://schemas.openxmlformats.org/officeDocument/2006/relationships/slide" Target="slides/slide494.xml"/><Relationship Id="rId11" Type="http://schemas.openxmlformats.org/officeDocument/2006/relationships/slide" Target="slides/slide9.xml"/><Relationship Id="rId53" Type="http://schemas.openxmlformats.org/officeDocument/2006/relationships/slide" Target="slides/slide51.xml"/><Relationship Id="rId149" Type="http://schemas.openxmlformats.org/officeDocument/2006/relationships/slide" Target="slides/slide147.xml"/><Relationship Id="rId314" Type="http://schemas.openxmlformats.org/officeDocument/2006/relationships/slide" Target="slides/slide312.xml"/><Relationship Id="rId356" Type="http://schemas.openxmlformats.org/officeDocument/2006/relationships/slide" Target="slides/slide354.xml"/><Relationship Id="rId398" Type="http://schemas.openxmlformats.org/officeDocument/2006/relationships/slide" Target="slides/slide396.xml"/><Relationship Id="rId521" Type="http://schemas.openxmlformats.org/officeDocument/2006/relationships/slide" Target="slides/slide519.xml"/><Relationship Id="rId563" Type="http://schemas.openxmlformats.org/officeDocument/2006/relationships/slide" Target="slides/slide561.xml"/><Relationship Id="rId619" Type="http://schemas.openxmlformats.org/officeDocument/2006/relationships/slide" Target="slides/slide617.xml"/><Relationship Id="rId95" Type="http://schemas.openxmlformats.org/officeDocument/2006/relationships/slide" Target="slides/slide93.xml"/><Relationship Id="rId160" Type="http://schemas.openxmlformats.org/officeDocument/2006/relationships/slide" Target="slides/slide158.xml"/><Relationship Id="rId216" Type="http://schemas.openxmlformats.org/officeDocument/2006/relationships/slide" Target="slides/slide214.xml"/><Relationship Id="rId423" Type="http://schemas.openxmlformats.org/officeDocument/2006/relationships/slide" Target="slides/slide421.xml"/><Relationship Id="rId258" Type="http://schemas.openxmlformats.org/officeDocument/2006/relationships/slide" Target="slides/slide256.xml"/><Relationship Id="rId465" Type="http://schemas.openxmlformats.org/officeDocument/2006/relationships/slide" Target="slides/slide463.xml"/><Relationship Id="rId630" Type="http://schemas.openxmlformats.org/officeDocument/2006/relationships/slide" Target="slides/slide628.xml"/><Relationship Id="rId22" Type="http://schemas.openxmlformats.org/officeDocument/2006/relationships/slide" Target="slides/slide20.xml"/><Relationship Id="rId64" Type="http://schemas.openxmlformats.org/officeDocument/2006/relationships/slide" Target="slides/slide62.xml"/><Relationship Id="rId118" Type="http://schemas.openxmlformats.org/officeDocument/2006/relationships/slide" Target="slides/slide116.xml"/><Relationship Id="rId325" Type="http://schemas.openxmlformats.org/officeDocument/2006/relationships/slide" Target="slides/slide323.xml"/><Relationship Id="rId367" Type="http://schemas.openxmlformats.org/officeDocument/2006/relationships/slide" Target="slides/slide365.xml"/><Relationship Id="rId532" Type="http://schemas.openxmlformats.org/officeDocument/2006/relationships/slide" Target="slides/slide530.xml"/><Relationship Id="rId574" Type="http://schemas.openxmlformats.org/officeDocument/2006/relationships/slide" Target="slides/slide572.xml"/><Relationship Id="rId171" Type="http://schemas.openxmlformats.org/officeDocument/2006/relationships/slide" Target="slides/slide169.xml"/><Relationship Id="rId227" Type="http://schemas.openxmlformats.org/officeDocument/2006/relationships/slide" Target="slides/slide225.xml"/><Relationship Id="rId269" Type="http://schemas.openxmlformats.org/officeDocument/2006/relationships/slide" Target="slides/slide267.xml"/><Relationship Id="rId434" Type="http://schemas.openxmlformats.org/officeDocument/2006/relationships/slide" Target="slides/slide432.xml"/><Relationship Id="rId476" Type="http://schemas.openxmlformats.org/officeDocument/2006/relationships/slide" Target="slides/slide474.xml"/><Relationship Id="rId641" Type="http://schemas.openxmlformats.org/officeDocument/2006/relationships/slide" Target="slides/slide639.xml"/><Relationship Id="rId33" Type="http://schemas.openxmlformats.org/officeDocument/2006/relationships/slide" Target="slides/slide31.xml"/><Relationship Id="rId129" Type="http://schemas.openxmlformats.org/officeDocument/2006/relationships/slide" Target="slides/slide127.xml"/><Relationship Id="rId280" Type="http://schemas.openxmlformats.org/officeDocument/2006/relationships/slide" Target="slides/slide278.xml"/><Relationship Id="rId336" Type="http://schemas.openxmlformats.org/officeDocument/2006/relationships/slide" Target="slides/slide334.xml"/><Relationship Id="rId501" Type="http://schemas.openxmlformats.org/officeDocument/2006/relationships/slide" Target="slides/slide499.xml"/><Relationship Id="rId543" Type="http://schemas.openxmlformats.org/officeDocument/2006/relationships/slide" Target="slides/slide541.xml"/><Relationship Id="rId75" Type="http://schemas.openxmlformats.org/officeDocument/2006/relationships/slide" Target="slides/slide73.xml"/><Relationship Id="rId140" Type="http://schemas.openxmlformats.org/officeDocument/2006/relationships/slide" Target="slides/slide138.xml"/><Relationship Id="rId182" Type="http://schemas.openxmlformats.org/officeDocument/2006/relationships/slide" Target="slides/slide180.xml"/><Relationship Id="rId378" Type="http://schemas.openxmlformats.org/officeDocument/2006/relationships/slide" Target="slides/slide376.xml"/><Relationship Id="rId403" Type="http://schemas.openxmlformats.org/officeDocument/2006/relationships/slide" Target="slides/slide401.xml"/><Relationship Id="rId585" Type="http://schemas.openxmlformats.org/officeDocument/2006/relationships/slide" Target="slides/slide583.xml"/><Relationship Id="rId6" Type="http://schemas.openxmlformats.org/officeDocument/2006/relationships/slide" Target="slides/slide4.xml"/><Relationship Id="rId238" Type="http://schemas.openxmlformats.org/officeDocument/2006/relationships/slide" Target="slides/slide236.xml"/><Relationship Id="rId445" Type="http://schemas.openxmlformats.org/officeDocument/2006/relationships/slide" Target="slides/slide443.xml"/><Relationship Id="rId487" Type="http://schemas.openxmlformats.org/officeDocument/2006/relationships/slide" Target="slides/slide485.xml"/><Relationship Id="rId610" Type="http://schemas.openxmlformats.org/officeDocument/2006/relationships/slide" Target="slides/slide608.xml"/><Relationship Id="rId652" Type="http://schemas.openxmlformats.org/officeDocument/2006/relationships/theme" Target="theme/theme1.xml"/><Relationship Id="rId291" Type="http://schemas.openxmlformats.org/officeDocument/2006/relationships/slide" Target="slides/slide289.xml"/><Relationship Id="rId305" Type="http://schemas.openxmlformats.org/officeDocument/2006/relationships/slide" Target="slides/slide303.xml"/><Relationship Id="rId347" Type="http://schemas.openxmlformats.org/officeDocument/2006/relationships/slide" Target="slides/slide345.xml"/><Relationship Id="rId512" Type="http://schemas.openxmlformats.org/officeDocument/2006/relationships/slide" Target="slides/slide510.xml"/><Relationship Id="rId44" Type="http://schemas.openxmlformats.org/officeDocument/2006/relationships/slide" Target="slides/slide42.xml"/><Relationship Id="rId86" Type="http://schemas.openxmlformats.org/officeDocument/2006/relationships/slide" Target="slides/slide84.xml"/><Relationship Id="rId151" Type="http://schemas.openxmlformats.org/officeDocument/2006/relationships/slide" Target="slides/slide149.xml"/><Relationship Id="rId389" Type="http://schemas.openxmlformats.org/officeDocument/2006/relationships/slide" Target="slides/slide387.xml"/><Relationship Id="rId554" Type="http://schemas.openxmlformats.org/officeDocument/2006/relationships/slide" Target="slides/slide552.xml"/><Relationship Id="rId596" Type="http://schemas.openxmlformats.org/officeDocument/2006/relationships/slide" Target="slides/slide594.xml"/><Relationship Id="rId193" Type="http://schemas.openxmlformats.org/officeDocument/2006/relationships/slide" Target="slides/slide191.xml"/><Relationship Id="rId207" Type="http://schemas.openxmlformats.org/officeDocument/2006/relationships/slide" Target="slides/slide205.xml"/><Relationship Id="rId249" Type="http://schemas.openxmlformats.org/officeDocument/2006/relationships/slide" Target="slides/slide247.xml"/><Relationship Id="rId414" Type="http://schemas.openxmlformats.org/officeDocument/2006/relationships/slide" Target="slides/slide412.xml"/><Relationship Id="rId456" Type="http://schemas.openxmlformats.org/officeDocument/2006/relationships/slide" Target="slides/slide454.xml"/><Relationship Id="rId498" Type="http://schemas.openxmlformats.org/officeDocument/2006/relationships/slide" Target="slides/slide496.xml"/><Relationship Id="rId621" Type="http://schemas.openxmlformats.org/officeDocument/2006/relationships/slide" Target="slides/slide619.xml"/><Relationship Id="rId13" Type="http://schemas.openxmlformats.org/officeDocument/2006/relationships/slide" Target="slides/slide11.xml"/><Relationship Id="rId109" Type="http://schemas.openxmlformats.org/officeDocument/2006/relationships/slide" Target="slides/slide107.xml"/><Relationship Id="rId260" Type="http://schemas.openxmlformats.org/officeDocument/2006/relationships/slide" Target="slides/slide258.xml"/><Relationship Id="rId316" Type="http://schemas.openxmlformats.org/officeDocument/2006/relationships/slide" Target="slides/slide314.xml"/><Relationship Id="rId523" Type="http://schemas.openxmlformats.org/officeDocument/2006/relationships/slide" Target="slides/slide521.xml"/><Relationship Id="rId55" Type="http://schemas.openxmlformats.org/officeDocument/2006/relationships/slide" Target="slides/slide53.xml"/><Relationship Id="rId97" Type="http://schemas.openxmlformats.org/officeDocument/2006/relationships/slide" Target="slides/slide95.xml"/><Relationship Id="rId120" Type="http://schemas.openxmlformats.org/officeDocument/2006/relationships/slide" Target="slides/slide118.xml"/><Relationship Id="rId358" Type="http://schemas.openxmlformats.org/officeDocument/2006/relationships/slide" Target="slides/slide356.xml"/><Relationship Id="rId565" Type="http://schemas.openxmlformats.org/officeDocument/2006/relationships/slide" Target="slides/slide563.xml"/><Relationship Id="rId162" Type="http://schemas.openxmlformats.org/officeDocument/2006/relationships/slide" Target="slides/slide160.xml"/><Relationship Id="rId218" Type="http://schemas.openxmlformats.org/officeDocument/2006/relationships/slide" Target="slides/slide216.xml"/><Relationship Id="rId425" Type="http://schemas.openxmlformats.org/officeDocument/2006/relationships/slide" Target="slides/slide423.xml"/><Relationship Id="rId467" Type="http://schemas.openxmlformats.org/officeDocument/2006/relationships/slide" Target="slides/slide465.xml"/><Relationship Id="rId632" Type="http://schemas.openxmlformats.org/officeDocument/2006/relationships/slide" Target="slides/slide630.xml"/><Relationship Id="rId271" Type="http://schemas.openxmlformats.org/officeDocument/2006/relationships/slide" Target="slides/slide269.xml"/><Relationship Id="rId24" Type="http://schemas.openxmlformats.org/officeDocument/2006/relationships/slide" Target="slides/slide22.xml"/><Relationship Id="rId66" Type="http://schemas.openxmlformats.org/officeDocument/2006/relationships/slide" Target="slides/slide64.xml"/><Relationship Id="rId131" Type="http://schemas.openxmlformats.org/officeDocument/2006/relationships/slide" Target="slides/slide129.xml"/><Relationship Id="rId327" Type="http://schemas.openxmlformats.org/officeDocument/2006/relationships/slide" Target="slides/slide325.xml"/><Relationship Id="rId369" Type="http://schemas.openxmlformats.org/officeDocument/2006/relationships/slide" Target="slides/slide367.xml"/><Relationship Id="rId534" Type="http://schemas.openxmlformats.org/officeDocument/2006/relationships/slide" Target="slides/slide532.xml"/><Relationship Id="rId576" Type="http://schemas.openxmlformats.org/officeDocument/2006/relationships/slide" Target="slides/slide574.xml"/><Relationship Id="rId173" Type="http://schemas.openxmlformats.org/officeDocument/2006/relationships/slide" Target="slides/slide171.xml"/><Relationship Id="rId229" Type="http://schemas.openxmlformats.org/officeDocument/2006/relationships/slide" Target="slides/slide227.xml"/><Relationship Id="rId380" Type="http://schemas.openxmlformats.org/officeDocument/2006/relationships/slide" Target="slides/slide378.xml"/><Relationship Id="rId436" Type="http://schemas.openxmlformats.org/officeDocument/2006/relationships/slide" Target="slides/slide434.xml"/><Relationship Id="rId601" Type="http://schemas.openxmlformats.org/officeDocument/2006/relationships/slide" Target="slides/slide599.xml"/><Relationship Id="rId643" Type="http://schemas.openxmlformats.org/officeDocument/2006/relationships/slide" Target="slides/slide641.xml"/><Relationship Id="rId240" Type="http://schemas.openxmlformats.org/officeDocument/2006/relationships/slide" Target="slides/slide238.xml"/><Relationship Id="rId478" Type="http://schemas.openxmlformats.org/officeDocument/2006/relationships/slide" Target="slides/slide476.xml"/><Relationship Id="rId35" Type="http://schemas.openxmlformats.org/officeDocument/2006/relationships/slide" Target="slides/slide33.xml"/><Relationship Id="rId77" Type="http://schemas.openxmlformats.org/officeDocument/2006/relationships/slide" Target="slides/slide75.xml"/><Relationship Id="rId100" Type="http://schemas.openxmlformats.org/officeDocument/2006/relationships/slide" Target="slides/slide98.xml"/><Relationship Id="rId282" Type="http://schemas.openxmlformats.org/officeDocument/2006/relationships/slide" Target="slides/slide280.xml"/><Relationship Id="rId338" Type="http://schemas.openxmlformats.org/officeDocument/2006/relationships/slide" Target="slides/slide336.xml"/><Relationship Id="rId503" Type="http://schemas.openxmlformats.org/officeDocument/2006/relationships/slide" Target="slides/slide501.xml"/><Relationship Id="rId545" Type="http://schemas.openxmlformats.org/officeDocument/2006/relationships/slide" Target="slides/slide543.xml"/><Relationship Id="rId587" Type="http://schemas.openxmlformats.org/officeDocument/2006/relationships/slide" Target="slides/slide585.xml"/><Relationship Id="rId8" Type="http://schemas.openxmlformats.org/officeDocument/2006/relationships/slide" Target="slides/slide6.xml"/><Relationship Id="rId142" Type="http://schemas.openxmlformats.org/officeDocument/2006/relationships/slide" Target="slides/slide140.xml"/><Relationship Id="rId184" Type="http://schemas.openxmlformats.org/officeDocument/2006/relationships/slide" Target="slides/slide182.xml"/><Relationship Id="rId391" Type="http://schemas.openxmlformats.org/officeDocument/2006/relationships/slide" Target="slides/slide389.xml"/><Relationship Id="rId405" Type="http://schemas.openxmlformats.org/officeDocument/2006/relationships/slide" Target="slides/slide403.xml"/><Relationship Id="rId447" Type="http://schemas.openxmlformats.org/officeDocument/2006/relationships/slide" Target="slides/slide445.xml"/><Relationship Id="rId612" Type="http://schemas.openxmlformats.org/officeDocument/2006/relationships/slide" Target="slides/slide610.xml"/><Relationship Id="rId251" Type="http://schemas.openxmlformats.org/officeDocument/2006/relationships/slide" Target="slides/slide249.xml"/><Relationship Id="rId489" Type="http://schemas.openxmlformats.org/officeDocument/2006/relationships/slide" Target="slides/slide487.xml"/><Relationship Id="rId46" Type="http://schemas.openxmlformats.org/officeDocument/2006/relationships/slide" Target="slides/slide44.xml"/><Relationship Id="rId293" Type="http://schemas.openxmlformats.org/officeDocument/2006/relationships/slide" Target="slides/slide291.xml"/><Relationship Id="rId307" Type="http://schemas.openxmlformats.org/officeDocument/2006/relationships/slide" Target="slides/slide305.xml"/><Relationship Id="rId349" Type="http://schemas.openxmlformats.org/officeDocument/2006/relationships/slide" Target="slides/slide347.xml"/><Relationship Id="rId514" Type="http://schemas.openxmlformats.org/officeDocument/2006/relationships/slide" Target="slides/slide512.xml"/><Relationship Id="rId556" Type="http://schemas.openxmlformats.org/officeDocument/2006/relationships/slide" Target="slides/slide554.xml"/><Relationship Id="rId88" Type="http://schemas.openxmlformats.org/officeDocument/2006/relationships/slide" Target="slides/slide86.xml"/><Relationship Id="rId111" Type="http://schemas.openxmlformats.org/officeDocument/2006/relationships/slide" Target="slides/slide109.xml"/><Relationship Id="rId153" Type="http://schemas.openxmlformats.org/officeDocument/2006/relationships/slide" Target="slides/slide151.xml"/><Relationship Id="rId195" Type="http://schemas.openxmlformats.org/officeDocument/2006/relationships/slide" Target="slides/slide193.xml"/><Relationship Id="rId209" Type="http://schemas.openxmlformats.org/officeDocument/2006/relationships/slide" Target="slides/slide207.xml"/><Relationship Id="rId360" Type="http://schemas.openxmlformats.org/officeDocument/2006/relationships/slide" Target="slides/slide358.xml"/><Relationship Id="rId416" Type="http://schemas.openxmlformats.org/officeDocument/2006/relationships/slide" Target="slides/slide414.xml"/><Relationship Id="rId598" Type="http://schemas.openxmlformats.org/officeDocument/2006/relationships/slide" Target="slides/slide596.xml"/><Relationship Id="rId220" Type="http://schemas.openxmlformats.org/officeDocument/2006/relationships/slide" Target="slides/slide218.xml"/><Relationship Id="rId458" Type="http://schemas.openxmlformats.org/officeDocument/2006/relationships/slide" Target="slides/slide456.xml"/><Relationship Id="rId623" Type="http://schemas.openxmlformats.org/officeDocument/2006/relationships/slide" Target="slides/slide621.xml"/><Relationship Id="rId15" Type="http://schemas.openxmlformats.org/officeDocument/2006/relationships/slide" Target="slides/slide13.xml"/><Relationship Id="rId57" Type="http://schemas.openxmlformats.org/officeDocument/2006/relationships/slide" Target="slides/slide55.xml"/><Relationship Id="rId262" Type="http://schemas.openxmlformats.org/officeDocument/2006/relationships/slide" Target="slides/slide260.xml"/><Relationship Id="rId318" Type="http://schemas.openxmlformats.org/officeDocument/2006/relationships/slide" Target="slides/slide316.xml"/><Relationship Id="rId525" Type="http://schemas.openxmlformats.org/officeDocument/2006/relationships/slide" Target="slides/slide523.xml"/><Relationship Id="rId567" Type="http://schemas.openxmlformats.org/officeDocument/2006/relationships/slide" Target="slides/slide565.xml"/><Relationship Id="rId99" Type="http://schemas.openxmlformats.org/officeDocument/2006/relationships/slide" Target="slides/slide97.xml"/><Relationship Id="rId122" Type="http://schemas.openxmlformats.org/officeDocument/2006/relationships/slide" Target="slides/slide120.xml"/><Relationship Id="rId164" Type="http://schemas.openxmlformats.org/officeDocument/2006/relationships/slide" Target="slides/slide162.xml"/><Relationship Id="rId371" Type="http://schemas.openxmlformats.org/officeDocument/2006/relationships/slide" Target="slides/slide369.xml"/><Relationship Id="rId427" Type="http://schemas.openxmlformats.org/officeDocument/2006/relationships/slide" Target="slides/slide425.xml"/><Relationship Id="rId469" Type="http://schemas.openxmlformats.org/officeDocument/2006/relationships/slide" Target="slides/slide467.xml"/><Relationship Id="rId634" Type="http://schemas.openxmlformats.org/officeDocument/2006/relationships/slide" Target="slides/slide632.xml"/><Relationship Id="rId26" Type="http://schemas.openxmlformats.org/officeDocument/2006/relationships/slide" Target="slides/slide24.xml"/><Relationship Id="rId231" Type="http://schemas.openxmlformats.org/officeDocument/2006/relationships/slide" Target="slides/slide229.xml"/><Relationship Id="rId273" Type="http://schemas.openxmlformats.org/officeDocument/2006/relationships/slide" Target="slides/slide271.xml"/><Relationship Id="rId329" Type="http://schemas.openxmlformats.org/officeDocument/2006/relationships/slide" Target="slides/slide327.xml"/><Relationship Id="rId480" Type="http://schemas.openxmlformats.org/officeDocument/2006/relationships/slide" Target="slides/slide478.xml"/><Relationship Id="rId536" Type="http://schemas.openxmlformats.org/officeDocument/2006/relationships/slide" Target="slides/slide534.xml"/><Relationship Id="rId68" Type="http://schemas.openxmlformats.org/officeDocument/2006/relationships/slide" Target="slides/slide66.xml"/><Relationship Id="rId133" Type="http://schemas.openxmlformats.org/officeDocument/2006/relationships/slide" Target="slides/slide131.xml"/><Relationship Id="rId175" Type="http://schemas.openxmlformats.org/officeDocument/2006/relationships/slide" Target="slides/slide173.xml"/><Relationship Id="rId340" Type="http://schemas.openxmlformats.org/officeDocument/2006/relationships/slide" Target="slides/slide338.xml"/><Relationship Id="rId578" Type="http://schemas.openxmlformats.org/officeDocument/2006/relationships/slide" Target="slides/slide576.xml"/><Relationship Id="rId200" Type="http://schemas.openxmlformats.org/officeDocument/2006/relationships/slide" Target="slides/slide198.xml"/><Relationship Id="rId382" Type="http://schemas.openxmlformats.org/officeDocument/2006/relationships/slide" Target="slides/slide380.xml"/><Relationship Id="rId438" Type="http://schemas.openxmlformats.org/officeDocument/2006/relationships/slide" Target="slides/slide436.xml"/><Relationship Id="rId603" Type="http://schemas.openxmlformats.org/officeDocument/2006/relationships/slide" Target="slides/slide601.xml"/><Relationship Id="rId645" Type="http://schemas.openxmlformats.org/officeDocument/2006/relationships/slide" Target="slides/slide643.xml"/><Relationship Id="rId242" Type="http://schemas.openxmlformats.org/officeDocument/2006/relationships/slide" Target="slides/slide240.xml"/><Relationship Id="rId284" Type="http://schemas.openxmlformats.org/officeDocument/2006/relationships/slide" Target="slides/slide282.xml"/><Relationship Id="rId491" Type="http://schemas.openxmlformats.org/officeDocument/2006/relationships/slide" Target="slides/slide489.xml"/><Relationship Id="rId505" Type="http://schemas.openxmlformats.org/officeDocument/2006/relationships/slide" Target="slides/slide503.xml"/><Relationship Id="rId37" Type="http://schemas.openxmlformats.org/officeDocument/2006/relationships/slide" Target="slides/slide35.xml"/><Relationship Id="rId79" Type="http://schemas.openxmlformats.org/officeDocument/2006/relationships/slide" Target="slides/slide77.xml"/><Relationship Id="rId102" Type="http://schemas.openxmlformats.org/officeDocument/2006/relationships/slide" Target="slides/slide100.xml"/><Relationship Id="rId144" Type="http://schemas.openxmlformats.org/officeDocument/2006/relationships/slide" Target="slides/slide142.xml"/><Relationship Id="rId547" Type="http://schemas.openxmlformats.org/officeDocument/2006/relationships/slide" Target="slides/slide545.xml"/><Relationship Id="rId589" Type="http://schemas.openxmlformats.org/officeDocument/2006/relationships/slide" Target="slides/slide587.xml"/><Relationship Id="rId90" Type="http://schemas.openxmlformats.org/officeDocument/2006/relationships/slide" Target="slides/slide88.xml"/><Relationship Id="rId186" Type="http://schemas.openxmlformats.org/officeDocument/2006/relationships/slide" Target="slides/slide184.xml"/><Relationship Id="rId351" Type="http://schemas.openxmlformats.org/officeDocument/2006/relationships/slide" Target="slides/slide349.xml"/><Relationship Id="rId393" Type="http://schemas.openxmlformats.org/officeDocument/2006/relationships/slide" Target="slides/slide391.xml"/><Relationship Id="rId407" Type="http://schemas.openxmlformats.org/officeDocument/2006/relationships/slide" Target="slides/slide405.xml"/><Relationship Id="rId449" Type="http://schemas.openxmlformats.org/officeDocument/2006/relationships/slide" Target="slides/slide447.xml"/><Relationship Id="rId614" Type="http://schemas.openxmlformats.org/officeDocument/2006/relationships/slide" Target="slides/slide612.xml"/><Relationship Id="rId211" Type="http://schemas.openxmlformats.org/officeDocument/2006/relationships/slide" Target="slides/slide209.xml"/><Relationship Id="rId253" Type="http://schemas.openxmlformats.org/officeDocument/2006/relationships/slide" Target="slides/slide251.xml"/><Relationship Id="rId295" Type="http://schemas.openxmlformats.org/officeDocument/2006/relationships/slide" Target="slides/slide293.xml"/><Relationship Id="rId309" Type="http://schemas.openxmlformats.org/officeDocument/2006/relationships/slide" Target="slides/slide307.xml"/><Relationship Id="rId460" Type="http://schemas.openxmlformats.org/officeDocument/2006/relationships/slide" Target="slides/slide458.xml"/><Relationship Id="rId516" Type="http://schemas.openxmlformats.org/officeDocument/2006/relationships/slide" Target="slides/slide514.xml"/><Relationship Id="rId48" Type="http://schemas.openxmlformats.org/officeDocument/2006/relationships/slide" Target="slides/slide46.xml"/><Relationship Id="rId113" Type="http://schemas.openxmlformats.org/officeDocument/2006/relationships/slide" Target="slides/slide111.xml"/><Relationship Id="rId320" Type="http://schemas.openxmlformats.org/officeDocument/2006/relationships/slide" Target="slides/slide318.xml"/><Relationship Id="rId558" Type="http://schemas.openxmlformats.org/officeDocument/2006/relationships/slide" Target="slides/slide556.xml"/><Relationship Id="rId155" Type="http://schemas.openxmlformats.org/officeDocument/2006/relationships/slide" Target="slides/slide153.xml"/><Relationship Id="rId197" Type="http://schemas.openxmlformats.org/officeDocument/2006/relationships/slide" Target="slides/slide195.xml"/><Relationship Id="rId362" Type="http://schemas.openxmlformats.org/officeDocument/2006/relationships/slide" Target="slides/slide360.xml"/><Relationship Id="rId418" Type="http://schemas.openxmlformats.org/officeDocument/2006/relationships/slide" Target="slides/slide416.xml"/><Relationship Id="rId625" Type="http://schemas.openxmlformats.org/officeDocument/2006/relationships/slide" Target="slides/slide623.xml"/><Relationship Id="rId222" Type="http://schemas.openxmlformats.org/officeDocument/2006/relationships/slide" Target="slides/slide220.xml"/><Relationship Id="rId264" Type="http://schemas.openxmlformats.org/officeDocument/2006/relationships/slide" Target="slides/slide262.xml"/><Relationship Id="rId471" Type="http://schemas.openxmlformats.org/officeDocument/2006/relationships/slide" Target="slides/slide469.xml"/><Relationship Id="rId17" Type="http://schemas.openxmlformats.org/officeDocument/2006/relationships/slide" Target="slides/slide15.xml"/><Relationship Id="rId59" Type="http://schemas.openxmlformats.org/officeDocument/2006/relationships/slide" Target="slides/slide57.xml"/><Relationship Id="rId124" Type="http://schemas.openxmlformats.org/officeDocument/2006/relationships/slide" Target="slides/slide122.xml"/><Relationship Id="rId527" Type="http://schemas.openxmlformats.org/officeDocument/2006/relationships/slide" Target="slides/slide525.xml"/><Relationship Id="rId569" Type="http://schemas.openxmlformats.org/officeDocument/2006/relationships/slide" Target="slides/slide567.xml"/><Relationship Id="rId70" Type="http://schemas.openxmlformats.org/officeDocument/2006/relationships/slide" Target="slides/slide68.xml"/><Relationship Id="rId166" Type="http://schemas.openxmlformats.org/officeDocument/2006/relationships/slide" Target="slides/slide164.xml"/><Relationship Id="rId331" Type="http://schemas.openxmlformats.org/officeDocument/2006/relationships/slide" Target="slides/slide329.xml"/><Relationship Id="rId373" Type="http://schemas.openxmlformats.org/officeDocument/2006/relationships/slide" Target="slides/slide371.xml"/><Relationship Id="rId429" Type="http://schemas.openxmlformats.org/officeDocument/2006/relationships/slide" Target="slides/slide427.xml"/><Relationship Id="rId580" Type="http://schemas.openxmlformats.org/officeDocument/2006/relationships/slide" Target="slides/slide578.xml"/><Relationship Id="rId636" Type="http://schemas.openxmlformats.org/officeDocument/2006/relationships/slide" Target="slides/slide634.xml"/><Relationship Id="rId1" Type="http://schemas.openxmlformats.org/officeDocument/2006/relationships/slideMaster" Target="slideMasters/slideMaster1.xml"/><Relationship Id="rId233" Type="http://schemas.openxmlformats.org/officeDocument/2006/relationships/slide" Target="slides/slide231.xml"/><Relationship Id="rId440" Type="http://schemas.openxmlformats.org/officeDocument/2006/relationships/slide" Target="slides/slide4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66560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47F49964-A2CC-4743-9031-EBD02634343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6" name="Rectangle 7"/>
          <p:cNvSpPr>
            <a:spLocks noGrp="1" noChangeArrowheads="1"/>
          </p:cNvSpPr>
          <p:nvPr>
            <p:ph type="sldNum" sz="quarter" idx="5"/>
          </p:nvPr>
        </p:nvSpPr>
        <p:spPr>
          <a:noFill/>
        </p:spPr>
        <p:txBody>
          <a:bodyPr/>
          <a:lstStyle/>
          <a:p>
            <a:fld id="{D98F44CF-7007-4D53-9C0F-45C817CA4F47}" type="slidenum">
              <a:rPr lang="en-US" smtClean="0"/>
              <a:pPr/>
              <a:t>611</a:t>
            </a:fld>
            <a:endParaRPr lang="en-US" smtClean="0"/>
          </a:p>
        </p:txBody>
      </p:sp>
      <p:sp>
        <p:nvSpPr>
          <p:cNvPr id="666627" name="Rectangle 2"/>
          <p:cNvSpPr>
            <a:spLocks noRot="1" noChangeArrowheads="1" noTextEdit="1"/>
          </p:cNvSpPr>
          <p:nvPr>
            <p:ph type="sldImg"/>
          </p:nvPr>
        </p:nvSpPr>
        <p:spPr>
          <a:ln/>
        </p:spPr>
      </p:sp>
      <p:sp>
        <p:nvSpPr>
          <p:cNvPr id="6666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0" name="Rectangle 7"/>
          <p:cNvSpPr>
            <a:spLocks noGrp="1" noChangeArrowheads="1"/>
          </p:cNvSpPr>
          <p:nvPr>
            <p:ph type="sldNum" sz="quarter" idx="5"/>
          </p:nvPr>
        </p:nvSpPr>
        <p:spPr>
          <a:noFill/>
        </p:spPr>
        <p:txBody>
          <a:bodyPr/>
          <a:lstStyle/>
          <a:p>
            <a:fld id="{55B0EA64-0594-443F-9AF8-83D42B926072}" type="slidenum">
              <a:rPr lang="en-US" smtClean="0"/>
              <a:pPr/>
              <a:t>612</a:t>
            </a:fld>
            <a:endParaRPr lang="en-US" smtClean="0"/>
          </a:p>
        </p:txBody>
      </p:sp>
      <p:sp>
        <p:nvSpPr>
          <p:cNvPr id="667651" name="Rectangle 2"/>
          <p:cNvSpPr>
            <a:spLocks noRot="1" noChangeArrowheads="1" noTextEdit="1"/>
          </p:cNvSpPr>
          <p:nvPr>
            <p:ph type="sldImg"/>
          </p:nvPr>
        </p:nvSpPr>
        <p:spPr>
          <a:ln/>
        </p:spPr>
      </p:sp>
      <p:sp>
        <p:nvSpPr>
          <p:cNvPr id="6676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Rectangle 7"/>
          <p:cNvSpPr>
            <a:spLocks noGrp="1" noChangeArrowheads="1"/>
          </p:cNvSpPr>
          <p:nvPr>
            <p:ph type="sldNum" sz="quarter" idx="5"/>
          </p:nvPr>
        </p:nvSpPr>
        <p:spPr>
          <a:noFill/>
        </p:spPr>
        <p:txBody>
          <a:bodyPr/>
          <a:lstStyle/>
          <a:p>
            <a:fld id="{D378CE0B-2F9C-459E-B953-F167E550AC4C}" type="slidenum">
              <a:rPr lang="en-US" smtClean="0"/>
              <a:pPr/>
              <a:t>613</a:t>
            </a:fld>
            <a:endParaRPr lang="en-US" smtClean="0"/>
          </a:p>
        </p:txBody>
      </p:sp>
      <p:sp>
        <p:nvSpPr>
          <p:cNvPr id="668675" name="Rectangle 2"/>
          <p:cNvSpPr>
            <a:spLocks noRot="1" noChangeArrowheads="1" noTextEdit="1"/>
          </p:cNvSpPr>
          <p:nvPr>
            <p:ph type="sldImg"/>
          </p:nvPr>
        </p:nvSpPr>
        <p:spPr>
          <a:ln/>
        </p:spPr>
      </p:sp>
      <p:sp>
        <p:nvSpPr>
          <p:cNvPr id="6686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8" name="Rectangle 7"/>
          <p:cNvSpPr>
            <a:spLocks noGrp="1" noChangeArrowheads="1"/>
          </p:cNvSpPr>
          <p:nvPr>
            <p:ph type="sldNum" sz="quarter" idx="5"/>
          </p:nvPr>
        </p:nvSpPr>
        <p:spPr>
          <a:noFill/>
        </p:spPr>
        <p:txBody>
          <a:bodyPr/>
          <a:lstStyle/>
          <a:p>
            <a:fld id="{6EF6EA00-29AD-4F8A-A2A2-EBA42B489741}" type="slidenum">
              <a:rPr lang="en-US" smtClean="0"/>
              <a:pPr/>
              <a:t>614</a:t>
            </a:fld>
            <a:endParaRPr lang="en-US" smtClean="0"/>
          </a:p>
        </p:txBody>
      </p:sp>
      <p:sp>
        <p:nvSpPr>
          <p:cNvPr id="669699" name="Rectangle 2"/>
          <p:cNvSpPr>
            <a:spLocks noRot="1" noChangeArrowheads="1" noTextEdit="1"/>
          </p:cNvSpPr>
          <p:nvPr>
            <p:ph type="sldImg"/>
          </p:nvPr>
        </p:nvSpPr>
        <p:spPr>
          <a:ln/>
        </p:spPr>
      </p:sp>
      <p:sp>
        <p:nvSpPr>
          <p:cNvPr id="6697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2" name="Rectangle 7"/>
          <p:cNvSpPr>
            <a:spLocks noGrp="1" noChangeArrowheads="1"/>
          </p:cNvSpPr>
          <p:nvPr>
            <p:ph type="sldNum" sz="quarter" idx="5"/>
          </p:nvPr>
        </p:nvSpPr>
        <p:spPr>
          <a:noFill/>
        </p:spPr>
        <p:txBody>
          <a:bodyPr/>
          <a:lstStyle/>
          <a:p>
            <a:fld id="{13E217A3-5E85-45AB-B5F8-A6F75D1AD383}" type="slidenum">
              <a:rPr lang="en-US" smtClean="0"/>
              <a:pPr/>
              <a:t>615</a:t>
            </a:fld>
            <a:endParaRPr lang="en-US" smtClean="0"/>
          </a:p>
        </p:txBody>
      </p:sp>
      <p:sp>
        <p:nvSpPr>
          <p:cNvPr id="670723" name="Rectangle 2"/>
          <p:cNvSpPr>
            <a:spLocks noRot="1" noChangeArrowheads="1" noTextEdit="1"/>
          </p:cNvSpPr>
          <p:nvPr>
            <p:ph type="sldImg"/>
          </p:nvPr>
        </p:nvSpPr>
        <p:spPr>
          <a:ln/>
        </p:spPr>
      </p:sp>
      <p:sp>
        <p:nvSpPr>
          <p:cNvPr id="6707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6" name="Rectangle 7"/>
          <p:cNvSpPr>
            <a:spLocks noGrp="1" noChangeArrowheads="1"/>
          </p:cNvSpPr>
          <p:nvPr>
            <p:ph type="sldNum" sz="quarter" idx="5"/>
          </p:nvPr>
        </p:nvSpPr>
        <p:spPr>
          <a:noFill/>
        </p:spPr>
        <p:txBody>
          <a:bodyPr/>
          <a:lstStyle/>
          <a:p>
            <a:fld id="{D6ED71EE-525E-4EBE-A32E-95B1FDEDF0A0}" type="slidenum">
              <a:rPr lang="en-US" smtClean="0"/>
              <a:pPr/>
              <a:t>616</a:t>
            </a:fld>
            <a:endParaRPr lang="en-US" smtClean="0"/>
          </a:p>
        </p:txBody>
      </p:sp>
      <p:sp>
        <p:nvSpPr>
          <p:cNvPr id="671747" name="Rectangle 2"/>
          <p:cNvSpPr>
            <a:spLocks noRot="1" noChangeArrowheads="1" noTextEdit="1"/>
          </p:cNvSpPr>
          <p:nvPr>
            <p:ph type="sldImg"/>
          </p:nvPr>
        </p:nvSpPr>
        <p:spPr>
          <a:ln/>
        </p:spPr>
      </p:sp>
      <p:sp>
        <p:nvSpPr>
          <p:cNvPr id="6717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DA397A6-FF34-4CFF-9968-9E69B4EABFE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83C9EA7-6403-4DBE-8E5F-B44DC079524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B3855AE-6D36-4804-A574-812768118E7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EF7C239-D08C-405A-9C97-D570943E4BE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A1838C6-4300-4C18-A657-DDB10A7F809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473C413-3546-42ED-AB2B-3EA37539E6C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FC36967-F1A7-4915-A3F6-1314AA7BFAF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64CFCD-6580-48EC-9578-38456B1B2DC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0994C9-381D-4AE0-A90B-5C62D7484D9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5EB6F43-80D3-4EDF-90A4-49E9442E36D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77C0FA-1FF3-41C8-91D2-F2203C2B4F5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5D55C49-9685-46D9-8340-60BAE5664797}"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422400"/>
            <a:ext cx="9147175" cy="5435600"/>
            <a:chOff x="0" y="896"/>
            <a:chExt cx="5762" cy="3424"/>
          </a:xfrm>
        </p:grpSpPr>
        <p:grpSp>
          <p:nvGrpSpPr>
            <p:cNvPr id="5" name="Group 3"/>
            <p:cNvGrpSpPr>
              <a:grpSpLocks/>
            </p:cNvGrpSpPr>
            <p:nvPr userDrawn="1"/>
          </p:nvGrpSpPr>
          <p:grpSpPr bwMode="auto">
            <a:xfrm>
              <a:off x="20" y="896"/>
              <a:ext cx="5742" cy="3424"/>
              <a:chOff x="20" y="896"/>
              <a:chExt cx="5742" cy="3424"/>
            </a:xfrm>
          </p:grpSpPr>
          <p:sp>
            <p:nvSpPr>
              <p:cNvPr id="142"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pPr>
                  <a:defRPr/>
                </a:pPr>
                <a:endParaRPr lang="en-US"/>
              </a:p>
            </p:txBody>
          </p:sp>
          <p:sp>
            <p:nvSpPr>
              <p:cNvPr id="143"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144"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145"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pPr>
                  <a:defRPr/>
                </a:pPr>
                <a:endParaRPr lang="en-US"/>
              </a:p>
            </p:txBody>
          </p:sp>
          <p:sp>
            <p:nvSpPr>
              <p:cNvPr id="146"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pPr>
                  <a:defRPr/>
                </a:pPr>
                <a:endParaRPr lang="en-US"/>
              </a:p>
            </p:txBody>
          </p:sp>
          <p:sp>
            <p:nvSpPr>
              <p:cNvPr id="147"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148"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149"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50"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51"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52"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53"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54"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pPr>
                  <a:defRPr/>
                </a:pPr>
                <a:endParaRPr lang="en-US"/>
              </a:p>
            </p:txBody>
          </p:sp>
        </p:grpSp>
        <p:grpSp>
          <p:nvGrpSpPr>
            <p:cNvPr id="6" name="Group 17"/>
            <p:cNvGrpSpPr>
              <a:grpSpLocks/>
            </p:cNvGrpSpPr>
            <p:nvPr userDrawn="1"/>
          </p:nvGrpSpPr>
          <p:grpSpPr bwMode="auto">
            <a:xfrm>
              <a:off x="0" y="2291"/>
              <a:ext cx="1385" cy="1702"/>
              <a:chOff x="0" y="2291"/>
              <a:chExt cx="1385" cy="1702"/>
            </a:xfrm>
          </p:grpSpPr>
          <p:sp>
            <p:nvSpPr>
              <p:cNvPr id="7" name="Rectangle 18"/>
              <p:cNvSpPr>
                <a:spLocks noChangeArrowheads="1"/>
              </p:cNvSpPr>
              <p:nvPr userDrawn="1"/>
            </p:nvSpPr>
            <p:spPr bwMode="ltGray">
              <a:xfrm rot="6798887">
                <a:off x="63" y="3882"/>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 name="Rectangle 20"/>
              <p:cNvSpPr>
                <a:spLocks noChangeArrowheads="1"/>
              </p:cNvSpPr>
              <p:nvPr userDrawn="1"/>
            </p:nvSpPr>
            <p:spPr bwMode="ltGray">
              <a:xfrm rot="6798887">
                <a:off x="7" y="3874"/>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 name="Rectangle 22"/>
              <p:cNvSpPr>
                <a:spLocks noChangeArrowheads="1"/>
              </p:cNvSpPr>
              <p:nvPr userDrawn="1"/>
            </p:nvSpPr>
            <p:spPr bwMode="ltGray">
              <a:xfrm rot="5999912">
                <a:off x="183" y="388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 name="Rectangle 23"/>
              <p:cNvSpPr>
                <a:spLocks noChangeArrowheads="1"/>
              </p:cNvSpPr>
              <p:nvPr userDrawn="1"/>
            </p:nvSpPr>
            <p:spPr bwMode="ltGray">
              <a:xfrm rot="6250138">
                <a:off x="153" y="388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3"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4" name="Rectangle 25"/>
              <p:cNvSpPr>
                <a:spLocks noChangeArrowheads="1"/>
              </p:cNvSpPr>
              <p:nvPr userDrawn="1"/>
            </p:nvSpPr>
            <p:spPr bwMode="ltGray">
              <a:xfrm rot="5380717">
                <a:off x="363" y="386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5" name="Rectangle 26"/>
              <p:cNvSpPr>
                <a:spLocks noChangeArrowheads="1"/>
              </p:cNvSpPr>
              <p:nvPr userDrawn="1"/>
            </p:nvSpPr>
            <p:spPr bwMode="ltGray">
              <a:xfrm rot="5380717">
                <a:off x="333" y="3872"/>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6" name="Rectangle 27"/>
              <p:cNvSpPr>
                <a:spLocks noChangeArrowheads="1"/>
              </p:cNvSpPr>
              <p:nvPr userDrawn="1"/>
            </p:nvSpPr>
            <p:spPr bwMode="ltGray">
              <a:xfrm rot="5583200">
                <a:off x="303" y="387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7" name="Rectangle 28"/>
              <p:cNvSpPr>
                <a:spLocks noChangeArrowheads="1"/>
              </p:cNvSpPr>
              <p:nvPr userDrawn="1"/>
            </p:nvSpPr>
            <p:spPr bwMode="ltGray">
              <a:xfrm rot="5737625">
                <a:off x="271" y="3882"/>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8" name="Rectangle 29"/>
              <p:cNvSpPr>
                <a:spLocks noChangeArrowheads="1"/>
              </p:cNvSpPr>
              <p:nvPr userDrawn="1"/>
            </p:nvSpPr>
            <p:spPr bwMode="ltGray">
              <a:xfrm rot="4715477">
                <a:off x="517" y="382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9"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0"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1" name="Rectangle 32"/>
              <p:cNvSpPr>
                <a:spLocks noChangeArrowheads="1"/>
              </p:cNvSpPr>
              <p:nvPr userDrawn="1"/>
            </p:nvSpPr>
            <p:spPr bwMode="ltGray">
              <a:xfrm rot="5041352">
                <a:off x="427" y="3850"/>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2"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3"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4" name="Rectangle 35"/>
              <p:cNvSpPr>
                <a:spLocks noChangeArrowheads="1"/>
              </p:cNvSpPr>
              <p:nvPr userDrawn="1"/>
            </p:nvSpPr>
            <p:spPr bwMode="ltGray">
              <a:xfrm rot="4104184">
                <a:off x="606" y="3790"/>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5"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6" name="Rectangle 37"/>
              <p:cNvSpPr>
                <a:spLocks noChangeArrowheads="1"/>
              </p:cNvSpPr>
              <p:nvPr userDrawn="1"/>
            </p:nvSpPr>
            <p:spPr bwMode="ltGray">
              <a:xfrm rot="3368036">
                <a:off x="800" y="368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7" name="Rectangle 38"/>
              <p:cNvSpPr>
                <a:spLocks noChangeArrowheads="1"/>
              </p:cNvSpPr>
              <p:nvPr userDrawn="1"/>
            </p:nvSpPr>
            <p:spPr bwMode="ltGray">
              <a:xfrm rot="3368036">
                <a:off x="772" y="369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8" name="Rectangle 39"/>
              <p:cNvSpPr>
                <a:spLocks noChangeArrowheads="1"/>
              </p:cNvSpPr>
              <p:nvPr userDrawn="1"/>
            </p:nvSpPr>
            <p:spPr bwMode="ltGray">
              <a:xfrm rot="3368036">
                <a:off x="746" y="3716"/>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9"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0"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2"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3"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5"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6"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7"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8"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9"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0"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1"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2"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3"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4"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5"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6"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7"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8"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9"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0"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1"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2"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3"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4"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5"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6"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7"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8"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9"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0"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1"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2"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3"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4"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5"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6"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7"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8"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9"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0"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pPr>
                  <a:defRPr/>
                </a:pPr>
                <a:endParaRPr lang="en-US"/>
              </a:p>
            </p:txBody>
          </p:sp>
          <p:sp>
            <p:nvSpPr>
              <p:cNvPr id="71"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2"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3" name="Rectangle 84"/>
              <p:cNvSpPr>
                <a:spLocks noChangeArrowheads="1"/>
              </p:cNvSpPr>
              <p:nvPr userDrawn="1"/>
            </p:nvSpPr>
            <p:spPr bwMode="ltGray">
              <a:xfrm rot="-2957028">
                <a:off x="907" y="2472"/>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4"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5"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6"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7"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8"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9" name="Rectangle 90"/>
              <p:cNvSpPr>
                <a:spLocks noChangeArrowheads="1"/>
              </p:cNvSpPr>
              <p:nvPr userDrawn="1"/>
            </p:nvSpPr>
            <p:spPr bwMode="ltGray">
              <a:xfrm rot="-3514633">
                <a:off x="837" y="2440"/>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0" name="Rectangle 91"/>
              <p:cNvSpPr>
                <a:spLocks noChangeArrowheads="1"/>
              </p:cNvSpPr>
              <p:nvPr userDrawn="1"/>
            </p:nvSpPr>
            <p:spPr bwMode="ltGray">
              <a:xfrm rot="-3220799">
                <a:off x="862" y="2452"/>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1"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2"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3" name="Rectangle 94"/>
              <p:cNvSpPr>
                <a:spLocks noChangeArrowheads="1"/>
              </p:cNvSpPr>
              <p:nvPr userDrawn="1"/>
            </p:nvSpPr>
            <p:spPr bwMode="ltGray">
              <a:xfrm rot="-4250359">
                <a:off x="708" y="2406"/>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4" name="Rectangle 95"/>
              <p:cNvSpPr>
                <a:spLocks noChangeArrowheads="1"/>
              </p:cNvSpPr>
              <p:nvPr userDrawn="1"/>
            </p:nvSpPr>
            <p:spPr bwMode="ltGray">
              <a:xfrm rot="-3989246">
                <a:off x="738" y="241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5" name="Rectangle 96"/>
              <p:cNvSpPr>
                <a:spLocks noChangeArrowheads="1"/>
              </p:cNvSpPr>
              <p:nvPr userDrawn="1"/>
            </p:nvSpPr>
            <p:spPr bwMode="ltGray">
              <a:xfrm rot="-4862215">
                <a:off x="503" y="239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6" name="Rectangle 97"/>
              <p:cNvSpPr>
                <a:spLocks noChangeArrowheads="1"/>
              </p:cNvSpPr>
              <p:nvPr userDrawn="1"/>
            </p:nvSpPr>
            <p:spPr bwMode="ltGray">
              <a:xfrm rot="-4673370">
                <a:off x="534" y="2392"/>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7"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8" name="Rectangle 99"/>
              <p:cNvSpPr>
                <a:spLocks noChangeArrowheads="1"/>
              </p:cNvSpPr>
              <p:nvPr userDrawn="1"/>
            </p:nvSpPr>
            <p:spPr bwMode="ltGray">
              <a:xfrm rot="-4580623">
                <a:off x="595" y="239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9"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0" name="Rectangle 101"/>
              <p:cNvSpPr>
                <a:spLocks noChangeArrowheads="1"/>
              </p:cNvSpPr>
              <p:nvPr userDrawn="1"/>
            </p:nvSpPr>
            <p:spPr bwMode="ltGray">
              <a:xfrm rot="-5360484">
                <a:off x="385" y="240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1" name="Rectangle 102"/>
              <p:cNvSpPr>
                <a:spLocks noChangeArrowheads="1"/>
              </p:cNvSpPr>
              <p:nvPr userDrawn="1"/>
            </p:nvSpPr>
            <p:spPr bwMode="ltGray">
              <a:xfrm rot="-5288939">
                <a:off x="419" y="240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2"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3"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4"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5"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6" name="Rectangle 107"/>
              <p:cNvSpPr>
                <a:spLocks noChangeArrowheads="1"/>
              </p:cNvSpPr>
              <p:nvPr userDrawn="1"/>
            </p:nvSpPr>
            <p:spPr bwMode="ltGray">
              <a:xfrm rot="-5919570">
                <a:off x="293" y="242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7" name="Rectangle 108"/>
              <p:cNvSpPr>
                <a:spLocks noChangeArrowheads="1"/>
              </p:cNvSpPr>
              <p:nvPr userDrawn="1"/>
            </p:nvSpPr>
            <p:spPr bwMode="ltGray">
              <a:xfrm rot="-7376291">
                <a:off x="6" y="254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8" name="Rectangle 109"/>
              <p:cNvSpPr>
                <a:spLocks noChangeArrowheads="1"/>
              </p:cNvSpPr>
              <p:nvPr userDrawn="1"/>
            </p:nvSpPr>
            <p:spPr bwMode="ltGray">
              <a:xfrm rot="-7168347">
                <a:off x="65" y="2516"/>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9"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0"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1"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2"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3"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4"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5"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6"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7"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8"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9"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0"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1"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2"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3"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4"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5"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6"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7"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8"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9"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1"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2"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3"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4"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5"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6"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7"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pPr>
                  <a:defRPr/>
                </a:pPr>
                <a:endParaRPr lang="en-US"/>
              </a:p>
            </p:txBody>
          </p:sp>
          <p:sp>
            <p:nvSpPr>
              <p:cNvPr id="128"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pPr>
                  <a:defRPr/>
                </a:pPr>
                <a:endParaRPr lang="en-US"/>
              </a:p>
            </p:txBody>
          </p:sp>
          <p:sp>
            <p:nvSpPr>
              <p:cNvPr id="129"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pPr>
                  <a:defRPr/>
                </a:pPr>
                <a:endParaRPr lang="en-US"/>
              </a:p>
            </p:txBody>
          </p:sp>
          <p:sp>
            <p:nvSpPr>
              <p:cNvPr id="130"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pPr>
                  <a:defRPr/>
                </a:pPr>
                <a:endParaRPr lang="en-US"/>
              </a:p>
            </p:txBody>
          </p:sp>
          <p:sp>
            <p:nvSpPr>
              <p:cNvPr id="131"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pPr>
                  <a:defRPr/>
                </a:pPr>
                <a:endParaRPr lang="en-US"/>
              </a:p>
            </p:txBody>
          </p:sp>
          <p:sp>
            <p:nvSpPr>
              <p:cNvPr id="132"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pPr>
                  <a:defRPr/>
                </a:pPr>
                <a:endParaRPr lang="en-US"/>
              </a:p>
            </p:txBody>
          </p:sp>
          <p:sp>
            <p:nvSpPr>
              <p:cNvPr id="133"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pPr>
                  <a:defRPr/>
                </a:pPr>
                <a:endParaRPr lang="en-US"/>
              </a:p>
            </p:txBody>
          </p:sp>
          <p:sp>
            <p:nvSpPr>
              <p:cNvPr id="134"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pPr>
                  <a:defRPr/>
                </a:pPr>
                <a:endParaRPr lang="en-US"/>
              </a:p>
            </p:txBody>
          </p:sp>
          <p:sp>
            <p:nvSpPr>
              <p:cNvPr id="135"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pPr>
                  <a:defRPr/>
                </a:pPr>
                <a:endParaRPr lang="en-US"/>
              </a:p>
            </p:txBody>
          </p:sp>
          <p:sp>
            <p:nvSpPr>
              <p:cNvPr id="136"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37"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38"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a:defRPr/>
                </a:pPr>
                <a:endParaRPr lang="en-US"/>
              </a:p>
            </p:txBody>
          </p:sp>
          <p:sp>
            <p:nvSpPr>
              <p:cNvPr id="139"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a:defRPr/>
                </a:pPr>
                <a:endParaRPr lang="en-US"/>
              </a:p>
            </p:txBody>
          </p:sp>
          <p:sp>
            <p:nvSpPr>
              <p:cNvPr id="140"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a:defRPr/>
                </a:pPr>
                <a:endParaRPr lang="en-US"/>
              </a:p>
            </p:txBody>
          </p:sp>
          <p:sp>
            <p:nvSpPr>
              <p:cNvPr id="141"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a:defRPr/>
                </a:pPr>
                <a:endParaRPr lang="en-US"/>
              </a:p>
            </p:txBody>
          </p:sp>
        </p:grpSp>
      </p:grpSp>
      <p:sp>
        <p:nvSpPr>
          <p:cNvPr id="32921" name="Rectangle 153"/>
          <p:cNvSpPr>
            <a:spLocks noGrp="1" noChangeArrowheads="1"/>
          </p:cNvSpPr>
          <p:nvPr>
            <p:ph type="ctrTitle" sz="quarter"/>
          </p:nvPr>
        </p:nvSpPr>
        <p:spPr>
          <a:xfrm>
            <a:off x="685800" y="1768475"/>
            <a:ext cx="7772400" cy="1736725"/>
          </a:xfrm>
        </p:spPr>
        <p:txBody>
          <a:bodyPr anchor="b" anchorCtr="1"/>
          <a:lstStyle>
            <a:lvl1pPr>
              <a:defRPr sz="5400"/>
            </a:lvl1pPr>
          </a:lstStyle>
          <a:p>
            <a:r>
              <a:rPr lang="en-US"/>
              <a:t>Click to edit Master title style</a:t>
            </a:r>
          </a:p>
        </p:txBody>
      </p:sp>
      <p:sp>
        <p:nvSpPr>
          <p:cNvPr id="32922" name="Rectangle 154"/>
          <p:cNvSpPr>
            <a:spLocks noGrp="1" noChangeArrowheads="1"/>
          </p:cNvSpPr>
          <p:nvPr>
            <p:ph type="subTitle" sz="quarter" idx="1"/>
          </p:nvPr>
        </p:nvSpPr>
        <p:spPr>
          <a:xfrm>
            <a:off x="1371600" y="3886200"/>
            <a:ext cx="6400800" cy="1752600"/>
          </a:xfrm>
        </p:spPr>
        <p:txBody>
          <a:bodyPr/>
          <a:lstStyle>
            <a:lvl1pPr marL="0" indent="0" algn="ctr">
              <a:buFont typeface="Arial" charset="0"/>
              <a:buNone/>
              <a:defRPr/>
            </a:lvl1pPr>
          </a:lstStyle>
          <a:p>
            <a:r>
              <a:rPr lang="en-US"/>
              <a:t>Click to edit Master subtitle style</a:t>
            </a:r>
          </a:p>
        </p:txBody>
      </p:sp>
      <p:sp>
        <p:nvSpPr>
          <p:cNvPr id="155" name="Rectangle 155"/>
          <p:cNvSpPr>
            <a:spLocks noGrp="1" noChangeArrowheads="1"/>
          </p:cNvSpPr>
          <p:nvPr>
            <p:ph type="dt" sz="quarter" idx="10"/>
          </p:nvPr>
        </p:nvSpPr>
        <p:spPr>
          <a:xfrm>
            <a:off x="304800" y="6248400"/>
            <a:ext cx="2286000" cy="457200"/>
          </a:xfrm>
        </p:spPr>
        <p:txBody>
          <a:bodyPr/>
          <a:lstStyle>
            <a:lvl1pPr>
              <a:defRPr>
                <a:effectLst>
                  <a:outerShdw blurRad="38100" dist="38100" dir="2700000" algn="tl">
                    <a:srgbClr val="000000"/>
                  </a:outerShdw>
                </a:effectLst>
                <a:latin typeface="+mn-lt"/>
              </a:defRPr>
            </a:lvl1pPr>
          </a:lstStyle>
          <a:p>
            <a:pPr>
              <a:defRPr/>
            </a:pPr>
            <a:endParaRPr lang="en-US"/>
          </a:p>
        </p:txBody>
      </p:sp>
      <p:sp>
        <p:nvSpPr>
          <p:cNvPr id="156" name="Rectangle 156"/>
          <p:cNvSpPr>
            <a:spLocks noGrp="1" noChangeArrowheads="1"/>
          </p:cNvSpPr>
          <p:nvPr>
            <p:ph type="ftr" sz="quarter" idx="11"/>
          </p:nvPr>
        </p:nvSpPr>
        <p:spPr>
          <a:xfrm>
            <a:off x="3124200" y="6248400"/>
            <a:ext cx="2895600" cy="457200"/>
          </a:xfrm>
        </p:spPr>
        <p:txBody>
          <a:bodyPr/>
          <a:lstStyle>
            <a:lvl1pPr>
              <a:defRPr>
                <a:effectLst>
                  <a:outerShdw blurRad="38100" dist="38100" dir="2700000" algn="tl">
                    <a:srgbClr val="000000"/>
                  </a:outerShdw>
                </a:effectLst>
                <a:latin typeface="+mn-lt"/>
              </a:defRPr>
            </a:lvl1pPr>
          </a:lstStyle>
          <a:p>
            <a:pPr>
              <a:defRPr/>
            </a:pPr>
            <a:endParaRPr lang="en-US"/>
          </a:p>
        </p:txBody>
      </p:sp>
      <p:sp>
        <p:nvSpPr>
          <p:cNvPr id="157" name="Rectangle 157"/>
          <p:cNvSpPr>
            <a:spLocks noGrp="1" noChangeArrowheads="1"/>
          </p:cNvSpPr>
          <p:nvPr>
            <p:ph type="sldNum" sz="quarter" idx="12"/>
          </p:nvPr>
        </p:nvSpPr>
        <p:spPr>
          <a:xfrm>
            <a:off x="6553200" y="6248400"/>
            <a:ext cx="2286000" cy="457200"/>
          </a:xfrm>
        </p:spPr>
        <p:txBody>
          <a:bodyPr/>
          <a:lstStyle>
            <a:lvl1pPr>
              <a:defRPr>
                <a:effectLst>
                  <a:outerShdw blurRad="38100" dist="38100" dir="2700000" algn="tl">
                    <a:srgbClr val="000000"/>
                  </a:outerShdw>
                </a:effectLst>
                <a:latin typeface="+mn-lt"/>
              </a:defRPr>
            </a:lvl1pPr>
          </a:lstStyle>
          <a:p>
            <a:pPr>
              <a:defRPr/>
            </a:pPr>
            <a:fld id="{6552FE46-EB21-4BD8-B05E-10A229394A22}"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a:p>
        </p:txBody>
      </p:sp>
      <p:sp>
        <p:nvSpPr>
          <p:cNvPr id="5" name="Rectangle 155"/>
          <p:cNvSpPr>
            <a:spLocks noGrp="1" noChangeArrowheads="1"/>
          </p:cNvSpPr>
          <p:nvPr>
            <p:ph type="ftr" sz="quarter" idx="11"/>
          </p:nvPr>
        </p:nvSpPr>
        <p:spPr>
          <a:ln/>
        </p:spPr>
        <p:txBody>
          <a:bodyPr/>
          <a:lstStyle>
            <a:lvl1pPr>
              <a:defRPr/>
            </a:lvl1pPr>
          </a:lstStyle>
          <a:p>
            <a:pPr>
              <a:defRPr/>
            </a:pPr>
            <a:endParaRPr lang="en-US"/>
          </a:p>
        </p:txBody>
      </p:sp>
      <p:sp>
        <p:nvSpPr>
          <p:cNvPr id="6" name="Rectangle 156"/>
          <p:cNvSpPr>
            <a:spLocks noGrp="1" noChangeArrowheads="1"/>
          </p:cNvSpPr>
          <p:nvPr>
            <p:ph type="sldNum" sz="quarter" idx="12"/>
          </p:nvPr>
        </p:nvSpPr>
        <p:spPr>
          <a:ln/>
        </p:spPr>
        <p:txBody>
          <a:bodyPr/>
          <a:lstStyle>
            <a:lvl1pPr>
              <a:defRPr/>
            </a:lvl1pPr>
          </a:lstStyle>
          <a:p>
            <a:pPr>
              <a:defRPr/>
            </a:pPr>
            <a:fld id="{9BE4E8E9-26E7-43B5-ADCC-8799BBC85E31}"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54"/>
          <p:cNvSpPr>
            <a:spLocks noGrp="1" noChangeArrowheads="1"/>
          </p:cNvSpPr>
          <p:nvPr>
            <p:ph type="dt" sz="half" idx="10"/>
          </p:nvPr>
        </p:nvSpPr>
        <p:spPr>
          <a:ln/>
        </p:spPr>
        <p:txBody>
          <a:bodyPr/>
          <a:lstStyle>
            <a:lvl1pPr>
              <a:defRPr/>
            </a:lvl1pPr>
          </a:lstStyle>
          <a:p>
            <a:pPr>
              <a:defRPr/>
            </a:pPr>
            <a:endParaRPr lang="en-US"/>
          </a:p>
        </p:txBody>
      </p:sp>
      <p:sp>
        <p:nvSpPr>
          <p:cNvPr id="5" name="Rectangle 155"/>
          <p:cNvSpPr>
            <a:spLocks noGrp="1" noChangeArrowheads="1"/>
          </p:cNvSpPr>
          <p:nvPr>
            <p:ph type="ftr" sz="quarter" idx="11"/>
          </p:nvPr>
        </p:nvSpPr>
        <p:spPr>
          <a:ln/>
        </p:spPr>
        <p:txBody>
          <a:bodyPr/>
          <a:lstStyle>
            <a:lvl1pPr>
              <a:defRPr/>
            </a:lvl1pPr>
          </a:lstStyle>
          <a:p>
            <a:pPr>
              <a:defRPr/>
            </a:pPr>
            <a:endParaRPr lang="en-US"/>
          </a:p>
        </p:txBody>
      </p:sp>
      <p:sp>
        <p:nvSpPr>
          <p:cNvPr id="6" name="Rectangle 156"/>
          <p:cNvSpPr>
            <a:spLocks noGrp="1" noChangeArrowheads="1"/>
          </p:cNvSpPr>
          <p:nvPr>
            <p:ph type="sldNum" sz="quarter" idx="12"/>
          </p:nvPr>
        </p:nvSpPr>
        <p:spPr>
          <a:ln/>
        </p:spPr>
        <p:txBody>
          <a:bodyPr/>
          <a:lstStyle>
            <a:lvl1pPr>
              <a:defRPr/>
            </a:lvl1pPr>
          </a:lstStyle>
          <a:p>
            <a:pPr>
              <a:defRPr/>
            </a:pPr>
            <a:fld id="{D1F3BADA-4509-4085-8A2B-E036CB6219F6}"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4"/>
          <p:cNvSpPr>
            <a:spLocks noGrp="1" noChangeArrowheads="1"/>
          </p:cNvSpPr>
          <p:nvPr>
            <p:ph type="dt" sz="half" idx="10"/>
          </p:nvPr>
        </p:nvSpPr>
        <p:spPr>
          <a:ln/>
        </p:spPr>
        <p:txBody>
          <a:bodyPr/>
          <a:lstStyle>
            <a:lvl1pPr>
              <a:defRPr/>
            </a:lvl1pPr>
          </a:lstStyle>
          <a:p>
            <a:pPr>
              <a:defRPr/>
            </a:pPr>
            <a:endParaRPr lang="en-US"/>
          </a:p>
        </p:txBody>
      </p:sp>
      <p:sp>
        <p:nvSpPr>
          <p:cNvPr id="6" name="Rectangle 155"/>
          <p:cNvSpPr>
            <a:spLocks noGrp="1" noChangeArrowheads="1"/>
          </p:cNvSpPr>
          <p:nvPr>
            <p:ph type="ftr" sz="quarter" idx="11"/>
          </p:nvPr>
        </p:nvSpPr>
        <p:spPr>
          <a:ln/>
        </p:spPr>
        <p:txBody>
          <a:bodyPr/>
          <a:lstStyle>
            <a:lvl1pPr>
              <a:defRPr/>
            </a:lvl1pPr>
          </a:lstStyle>
          <a:p>
            <a:pPr>
              <a:defRPr/>
            </a:pPr>
            <a:endParaRPr lang="en-US"/>
          </a:p>
        </p:txBody>
      </p:sp>
      <p:sp>
        <p:nvSpPr>
          <p:cNvPr id="7" name="Rectangle 156"/>
          <p:cNvSpPr>
            <a:spLocks noGrp="1" noChangeArrowheads="1"/>
          </p:cNvSpPr>
          <p:nvPr>
            <p:ph type="sldNum" sz="quarter" idx="12"/>
          </p:nvPr>
        </p:nvSpPr>
        <p:spPr>
          <a:ln/>
        </p:spPr>
        <p:txBody>
          <a:bodyPr/>
          <a:lstStyle>
            <a:lvl1pPr>
              <a:defRPr/>
            </a:lvl1pPr>
          </a:lstStyle>
          <a:p>
            <a:pPr>
              <a:defRPr/>
            </a:pPr>
            <a:fld id="{717E9AED-BE73-4185-9F0A-248260A14E0C}"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54"/>
          <p:cNvSpPr>
            <a:spLocks noGrp="1" noChangeArrowheads="1"/>
          </p:cNvSpPr>
          <p:nvPr>
            <p:ph type="dt" sz="half" idx="10"/>
          </p:nvPr>
        </p:nvSpPr>
        <p:spPr>
          <a:ln/>
        </p:spPr>
        <p:txBody>
          <a:bodyPr/>
          <a:lstStyle>
            <a:lvl1pPr>
              <a:defRPr/>
            </a:lvl1pPr>
          </a:lstStyle>
          <a:p>
            <a:pPr>
              <a:defRPr/>
            </a:pPr>
            <a:endParaRPr lang="en-US"/>
          </a:p>
        </p:txBody>
      </p:sp>
      <p:sp>
        <p:nvSpPr>
          <p:cNvPr id="8" name="Rectangle 155"/>
          <p:cNvSpPr>
            <a:spLocks noGrp="1" noChangeArrowheads="1"/>
          </p:cNvSpPr>
          <p:nvPr>
            <p:ph type="ftr" sz="quarter" idx="11"/>
          </p:nvPr>
        </p:nvSpPr>
        <p:spPr>
          <a:ln/>
        </p:spPr>
        <p:txBody>
          <a:bodyPr/>
          <a:lstStyle>
            <a:lvl1pPr>
              <a:defRPr/>
            </a:lvl1pPr>
          </a:lstStyle>
          <a:p>
            <a:pPr>
              <a:defRPr/>
            </a:pPr>
            <a:endParaRPr lang="en-US"/>
          </a:p>
        </p:txBody>
      </p:sp>
      <p:sp>
        <p:nvSpPr>
          <p:cNvPr id="9" name="Rectangle 156"/>
          <p:cNvSpPr>
            <a:spLocks noGrp="1" noChangeArrowheads="1"/>
          </p:cNvSpPr>
          <p:nvPr>
            <p:ph type="sldNum" sz="quarter" idx="12"/>
          </p:nvPr>
        </p:nvSpPr>
        <p:spPr>
          <a:ln/>
        </p:spPr>
        <p:txBody>
          <a:bodyPr/>
          <a:lstStyle>
            <a:lvl1pPr>
              <a:defRPr/>
            </a:lvl1pPr>
          </a:lstStyle>
          <a:p>
            <a:pPr>
              <a:defRPr/>
            </a:pPr>
            <a:fld id="{A6665504-AD6C-48DE-BFED-5C519A264B0E}"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54"/>
          <p:cNvSpPr>
            <a:spLocks noGrp="1" noChangeArrowheads="1"/>
          </p:cNvSpPr>
          <p:nvPr>
            <p:ph type="dt" sz="half" idx="10"/>
          </p:nvPr>
        </p:nvSpPr>
        <p:spPr>
          <a:ln/>
        </p:spPr>
        <p:txBody>
          <a:bodyPr/>
          <a:lstStyle>
            <a:lvl1pPr>
              <a:defRPr/>
            </a:lvl1pPr>
          </a:lstStyle>
          <a:p>
            <a:pPr>
              <a:defRPr/>
            </a:pPr>
            <a:endParaRPr lang="en-US"/>
          </a:p>
        </p:txBody>
      </p:sp>
      <p:sp>
        <p:nvSpPr>
          <p:cNvPr id="4" name="Rectangle 155"/>
          <p:cNvSpPr>
            <a:spLocks noGrp="1" noChangeArrowheads="1"/>
          </p:cNvSpPr>
          <p:nvPr>
            <p:ph type="ftr" sz="quarter" idx="11"/>
          </p:nvPr>
        </p:nvSpPr>
        <p:spPr>
          <a:ln/>
        </p:spPr>
        <p:txBody>
          <a:bodyPr/>
          <a:lstStyle>
            <a:lvl1pPr>
              <a:defRPr/>
            </a:lvl1pPr>
          </a:lstStyle>
          <a:p>
            <a:pPr>
              <a:defRPr/>
            </a:pPr>
            <a:endParaRPr lang="en-US"/>
          </a:p>
        </p:txBody>
      </p:sp>
      <p:sp>
        <p:nvSpPr>
          <p:cNvPr id="5" name="Rectangle 156"/>
          <p:cNvSpPr>
            <a:spLocks noGrp="1" noChangeArrowheads="1"/>
          </p:cNvSpPr>
          <p:nvPr>
            <p:ph type="sldNum" sz="quarter" idx="12"/>
          </p:nvPr>
        </p:nvSpPr>
        <p:spPr>
          <a:ln/>
        </p:spPr>
        <p:txBody>
          <a:bodyPr/>
          <a:lstStyle>
            <a:lvl1pPr>
              <a:defRPr/>
            </a:lvl1pPr>
          </a:lstStyle>
          <a:p>
            <a:pPr>
              <a:defRPr/>
            </a:pPr>
            <a:fld id="{B4AAE0BA-DD41-4BAD-AF68-F879C48ABF12}"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54"/>
          <p:cNvSpPr>
            <a:spLocks noGrp="1" noChangeArrowheads="1"/>
          </p:cNvSpPr>
          <p:nvPr>
            <p:ph type="dt" sz="half" idx="10"/>
          </p:nvPr>
        </p:nvSpPr>
        <p:spPr>
          <a:ln/>
        </p:spPr>
        <p:txBody>
          <a:bodyPr/>
          <a:lstStyle>
            <a:lvl1pPr>
              <a:defRPr/>
            </a:lvl1pPr>
          </a:lstStyle>
          <a:p>
            <a:pPr>
              <a:defRPr/>
            </a:pPr>
            <a:endParaRPr lang="en-US"/>
          </a:p>
        </p:txBody>
      </p:sp>
      <p:sp>
        <p:nvSpPr>
          <p:cNvPr id="3" name="Rectangle 155"/>
          <p:cNvSpPr>
            <a:spLocks noGrp="1" noChangeArrowheads="1"/>
          </p:cNvSpPr>
          <p:nvPr>
            <p:ph type="ftr" sz="quarter" idx="11"/>
          </p:nvPr>
        </p:nvSpPr>
        <p:spPr>
          <a:ln/>
        </p:spPr>
        <p:txBody>
          <a:bodyPr/>
          <a:lstStyle>
            <a:lvl1pPr>
              <a:defRPr/>
            </a:lvl1pPr>
          </a:lstStyle>
          <a:p>
            <a:pPr>
              <a:defRPr/>
            </a:pPr>
            <a:endParaRPr lang="en-US"/>
          </a:p>
        </p:txBody>
      </p:sp>
      <p:sp>
        <p:nvSpPr>
          <p:cNvPr id="4" name="Rectangle 156"/>
          <p:cNvSpPr>
            <a:spLocks noGrp="1" noChangeArrowheads="1"/>
          </p:cNvSpPr>
          <p:nvPr>
            <p:ph type="sldNum" sz="quarter" idx="12"/>
          </p:nvPr>
        </p:nvSpPr>
        <p:spPr>
          <a:ln/>
        </p:spPr>
        <p:txBody>
          <a:bodyPr/>
          <a:lstStyle>
            <a:lvl1pPr>
              <a:defRPr/>
            </a:lvl1pPr>
          </a:lstStyle>
          <a:p>
            <a:pPr>
              <a:defRPr/>
            </a:pPr>
            <a:fld id="{EC575EC2-8492-4508-8189-F746D20BBAE4}"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a:p>
        </p:txBody>
      </p:sp>
      <p:sp>
        <p:nvSpPr>
          <p:cNvPr id="6" name="Rectangle 155"/>
          <p:cNvSpPr>
            <a:spLocks noGrp="1" noChangeArrowheads="1"/>
          </p:cNvSpPr>
          <p:nvPr>
            <p:ph type="ftr" sz="quarter" idx="11"/>
          </p:nvPr>
        </p:nvSpPr>
        <p:spPr>
          <a:ln/>
        </p:spPr>
        <p:txBody>
          <a:bodyPr/>
          <a:lstStyle>
            <a:lvl1pPr>
              <a:defRPr/>
            </a:lvl1pPr>
          </a:lstStyle>
          <a:p>
            <a:pPr>
              <a:defRPr/>
            </a:pPr>
            <a:endParaRPr lang="en-US"/>
          </a:p>
        </p:txBody>
      </p:sp>
      <p:sp>
        <p:nvSpPr>
          <p:cNvPr id="7" name="Rectangle 156"/>
          <p:cNvSpPr>
            <a:spLocks noGrp="1" noChangeArrowheads="1"/>
          </p:cNvSpPr>
          <p:nvPr>
            <p:ph type="sldNum" sz="quarter" idx="12"/>
          </p:nvPr>
        </p:nvSpPr>
        <p:spPr>
          <a:ln/>
        </p:spPr>
        <p:txBody>
          <a:bodyPr/>
          <a:lstStyle>
            <a:lvl1pPr>
              <a:defRPr/>
            </a:lvl1pPr>
          </a:lstStyle>
          <a:p>
            <a:pPr>
              <a:defRPr/>
            </a:pPr>
            <a:fld id="{1DABCCF1-4C83-427D-A124-BB3B10861C04}"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a:p>
        </p:txBody>
      </p:sp>
      <p:sp>
        <p:nvSpPr>
          <p:cNvPr id="6" name="Rectangle 155"/>
          <p:cNvSpPr>
            <a:spLocks noGrp="1" noChangeArrowheads="1"/>
          </p:cNvSpPr>
          <p:nvPr>
            <p:ph type="ftr" sz="quarter" idx="11"/>
          </p:nvPr>
        </p:nvSpPr>
        <p:spPr>
          <a:ln/>
        </p:spPr>
        <p:txBody>
          <a:bodyPr/>
          <a:lstStyle>
            <a:lvl1pPr>
              <a:defRPr/>
            </a:lvl1pPr>
          </a:lstStyle>
          <a:p>
            <a:pPr>
              <a:defRPr/>
            </a:pPr>
            <a:endParaRPr lang="en-US"/>
          </a:p>
        </p:txBody>
      </p:sp>
      <p:sp>
        <p:nvSpPr>
          <p:cNvPr id="7" name="Rectangle 156"/>
          <p:cNvSpPr>
            <a:spLocks noGrp="1" noChangeArrowheads="1"/>
          </p:cNvSpPr>
          <p:nvPr>
            <p:ph type="sldNum" sz="quarter" idx="12"/>
          </p:nvPr>
        </p:nvSpPr>
        <p:spPr>
          <a:ln/>
        </p:spPr>
        <p:txBody>
          <a:bodyPr/>
          <a:lstStyle>
            <a:lvl1pPr>
              <a:defRPr/>
            </a:lvl1pPr>
          </a:lstStyle>
          <a:p>
            <a:pPr>
              <a:defRPr/>
            </a:pPr>
            <a:fld id="{95276D0F-A660-4E83-ADEB-7B5DBE025640}"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a:p>
        </p:txBody>
      </p:sp>
      <p:sp>
        <p:nvSpPr>
          <p:cNvPr id="5" name="Rectangle 155"/>
          <p:cNvSpPr>
            <a:spLocks noGrp="1" noChangeArrowheads="1"/>
          </p:cNvSpPr>
          <p:nvPr>
            <p:ph type="ftr" sz="quarter" idx="11"/>
          </p:nvPr>
        </p:nvSpPr>
        <p:spPr>
          <a:ln/>
        </p:spPr>
        <p:txBody>
          <a:bodyPr/>
          <a:lstStyle>
            <a:lvl1pPr>
              <a:defRPr/>
            </a:lvl1pPr>
          </a:lstStyle>
          <a:p>
            <a:pPr>
              <a:defRPr/>
            </a:pPr>
            <a:endParaRPr lang="en-US"/>
          </a:p>
        </p:txBody>
      </p:sp>
      <p:sp>
        <p:nvSpPr>
          <p:cNvPr id="6" name="Rectangle 156"/>
          <p:cNvSpPr>
            <a:spLocks noGrp="1" noChangeArrowheads="1"/>
          </p:cNvSpPr>
          <p:nvPr>
            <p:ph type="sldNum" sz="quarter" idx="12"/>
          </p:nvPr>
        </p:nvSpPr>
        <p:spPr>
          <a:ln/>
        </p:spPr>
        <p:txBody>
          <a:bodyPr/>
          <a:lstStyle>
            <a:lvl1pPr>
              <a:defRPr/>
            </a:lvl1pPr>
          </a:lstStyle>
          <a:p>
            <a:pPr>
              <a:defRPr/>
            </a:pPr>
            <a:fld id="{60F65789-2DE1-4E3C-8C3E-BEF912F9EEBE}"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a:p>
        </p:txBody>
      </p:sp>
      <p:sp>
        <p:nvSpPr>
          <p:cNvPr id="5" name="Rectangle 155"/>
          <p:cNvSpPr>
            <a:spLocks noGrp="1" noChangeArrowheads="1"/>
          </p:cNvSpPr>
          <p:nvPr>
            <p:ph type="ftr" sz="quarter" idx="11"/>
          </p:nvPr>
        </p:nvSpPr>
        <p:spPr>
          <a:ln/>
        </p:spPr>
        <p:txBody>
          <a:bodyPr/>
          <a:lstStyle>
            <a:lvl1pPr>
              <a:defRPr/>
            </a:lvl1pPr>
          </a:lstStyle>
          <a:p>
            <a:pPr>
              <a:defRPr/>
            </a:pPr>
            <a:endParaRPr lang="en-US"/>
          </a:p>
        </p:txBody>
      </p:sp>
      <p:sp>
        <p:nvSpPr>
          <p:cNvPr id="6" name="Rectangle 156"/>
          <p:cNvSpPr>
            <a:spLocks noGrp="1" noChangeArrowheads="1"/>
          </p:cNvSpPr>
          <p:nvPr>
            <p:ph type="sldNum" sz="quarter" idx="12"/>
          </p:nvPr>
        </p:nvSpPr>
        <p:spPr>
          <a:ln/>
        </p:spPr>
        <p:txBody>
          <a:bodyPr/>
          <a:lstStyle>
            <a:lvl1pPr>
              <a:defRPr/>
            </a:lvl1pPr>
          </a:lstStyle>
          <a:p>
            <a:pPr>
              <a:defRPr/>
            </a:pPr>
            <a:fld id="{2D11B9A5-A6AF-4749-86E0-294453002EF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AFBA3B6-82DC-430D-83EB-95CDDED578F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90980"/>
                <a:invGamma/>
              </a:schemeClr>
            </a:gs>
          </a:gsLst>
          <a:lin ang="5400000" scaled="1"/>
        </a:gradFill>
        <a:effectLst/>
      </p:bgPr>
    </p:bg>
    <p:spTree>
      <p:nvGrpSpPr>
        <p:cNvPr id="1" name=""/>
        <p:cNvGrpSpPr/>
        <p:nvPr/>
      </p:nvGrpSpPr>
      <p:grpSpPr>
        <a:xfrm>
          <a:off x="0" y="0"/>
          <a:ext cx="0" cy="0"/>
          <a:chOff x="0" y="0"/>
          <a:chExt cx="0" cy="0"/>
        </a:xfrm>
      </p:grpSpPr>
      <p:grpSp>
        <p:nvGrpSpPr>
          <p:cNvPr id="3074" name="Group 2"/>
          <p:cNvGrpSpPr>
            <a:grpSpLocks/>
          </p:cNvGrpSpPr>
          <p:nvPr/>
        </p:nvGrpSpPr>
        <p:grpSpPr bwMode="auto">
          <a:xfrm>
            <a:off x="0" y="1422400"/>
            <a:ext cx="9147175" cy="5435600"/>
            <a:chOff x="0" y="896"/>
            <a:chExt cx="5762" cy="3424"/>
          </a:xfrm>
        </p:grpSpPr>
        <p:grpSp>
          <p:nvGrpSpPr>
            <p:cNvPr id="3080" name="Group 3"/>
            <p:cNvGrpSpPr>
              <a:grpSpLocks/>
            </p:cNvGrpSpPr>
            <p:nvPr userDrawn="1"/>
          </p:nvGrpSpPr>
          <p:grpSpPr bwMode="auto">
            <a:xfrm>
              <a:off x="20" y="896"/>
              <a:ext cx="5742" cy="3424"/>
              <a:chOff x="20" y="896"/>
              <a:chExt cx="5742" cy="3424"/>
            </a:xfrm>
          </p:grpSpPr>
          <p:sp>
            <p:nvSpPr>
              <p:cNvPr id="31748"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pPr>
                  <a:defRPr/>
                </a:pPr>
                <a:endParaRPr lang="en-US"/>
              </a:p>
            </p:txBody>
          </p:sp>
          <p:sp>
            <p:nvSpPr>
              <p:cNvPr id="31749"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31750"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31751"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pPr>
                  <a:defRPr/>
                </a:pPr>
                <a:endParaRPr lang="en-US"/>
              </a:p>
            </p:txBody>
          </p:sp>
          <p:sp>
            <p:nvSpPr>
              <p:cNvPr id="31752"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pPr>
                  <a:defRPr/>
                </a:pPr>
                <a:endParaRPr lang="en-US"/>
              </a:p>
            </p:txBody>
          </p:sp>
          <p:sp>
            <p:nvSpPr>
              <p:cNvPr id="31753"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31754"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31755"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31756"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31757"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31758"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31759"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31760"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pPr>
                  <a:defRPr/>
                </a:pPr>
                <a:endParaRPr lang="en-US"/>
              </a:p>
            </p:txBody>
          </p:sp>
        </p:grpSp>
        <p:grpSp>
          <p:nvGrpSpPr>
            <p:cNvPr id="3081" name="Group 17"/>
            <p:cNvGrpSpPr>
              <a:grpSpLocks/>
            </p:cNvGrpSpPr>
            <p:nvPr userDrawn="1"/>
          </p:nvGrpSpPr>
          <p:grpSpPr bwMode="auto">
            <a:xfrm>
              <a:off x="0" y="2291"/>
              <a:ext cx="1385" cy="1702"/>
              <a:chOff x="0" y="2291"/>
              <a:chExt cx="1385" cy="1702"/>
            </a:xfrm>
          </p:grpSpPr>
          <p:sp>
            <p:nvSpPr>
              <p:cNvPr id="31762" name="Rectangle 18"/>
              <p:cNvSpPr>
                <a:spLocks noChangeArrowheads="1"/>
              </p:cNvSpPr>
              <p:nvPr userDrawn="1"/>
            </p:nvSpPr>
            <p:spPr bwMode="ltGray">
              <a:xfrm rot="6798887">
                <a:off x="63" y="3882"/>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63"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64" name="Rectangle 20"/>
              <p:cNvSpPr>
                <a:spLocks noChangeArrowheads="1"/>
              </p:cNvSpPr>
              <p:nvPr userDrawn="1"/>
            </p:nvSpPr>
            <p:spPr bwMode="ltGray">
              <a:xfrm rot="6798887">
                <a:off x="7" y="3874"/>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65"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66" name="Rectangle 22"/>
              <p:cNvSpPr>
                <a:spLocks noChangeArrowheads="1"/>
              </p:cNvSpPr>
              <p:nvPr userDrawn="1"/>
            </p:nvSpPr>
            <p:spPr bwMode="ltGray">
              <a:xfrm rot="5999912">
                <a:off x="183" y="388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67" name="Rectangle 23"/>
              <p:cNvSpPr>
                <a:spLocks noChangeArrowheads="1"/>
              </p:cNvSpPr>
              <p:nvPr userDrawn="1"/>
            </p:nvSpPr>
            <p:spPr bwMode="ltGray">
              <a:xfrm rot="6250138">
                <a:off x="153" y="388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68"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69" name="Rectangle 25"/>
              <p:cNvSpPr>
                <a:spLocks noChangeArrowheads="1"/>
              </p:cNvSpPr>
              <p:nvPr userDrawn="1"/>
            </p:nvSpPr>
            <p:spPr bwMode="ltGray">
              <a:xfrm rot="5380717">
                <a:off x="363" y="386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70" name="Rectangle 26"/>
              <p:cNvSpPr>
                <a:spLocks noChangeArrowheads="1"/>
              </p:cNvSpPr>
              <p:nvPr userDrawn="1"/>
            </p:nvSpPr>
            <p:spPr bwMode="ltGray">
              <a:xfrm rot="5380717">
                <a:off x="333" y="3872"/>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71" name="Rectangle 27"/>
              <p:cNvSpPr>
                <a:spLocks noChangeArrowheads="1"/>
              </p:cNvSpPr>
              <p:nvPr userDrawn="1"/>
            </p:nvSpPr>
            <p:spPr bwMode="ltGray">
              <a:xfrm rot="5583200">
                <a:off x="303" y="387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72" name="Rectangle 28"/>
              <p:cNvSpPr>
                <a:spLocks noChangeArrowheads="1"/>
              </p:cNvSpPr>
              <p:nvPr userDrawn="1"/>
            </p:nvSpPr>
            <p:spPr bwMode="ltGray">
              <a:xfrm rot="5737625">
                <a:off x="271" y="3882"/>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73" name="Rectangle 29"/>
              <p:cNvSpPr>
                <a:spLocks noChangeArrowheads="1"/>
              </p:cNvSpPr>
              <p:nvPr userDrawn="1"/>
            </p:nvSpPr>
            <p:spPr bwMode="ltGray">
              <a:xfrm rot="4715477">
                <a:off x="517" y="382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74"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75"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76" name="Rectangle 32"/>
              <p:cNvSpPr>
                <a:spLocks noChangeArrowheads="1"/>
              </p:cNvSpPr>
              <p:nvPr userDrawn="1"/>
            </p:nvSpPr>
            <p:spPr bwMode="ltGray">
              <a:xfrm rot="5041352">
                <a:off x="427" y="3850"/>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77"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78"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79" name="Rectangle 35"/>
              <p:cNvSpPr>
                <a:spLocks noChangeArrowheads="1"/>
              </p:cNvSpPr>
              <p:nvPr userDrawn="1"/>
            </p:nvSpPr>
            <p:spPr bwMode="ltGray">
              <a:xfrm rot="4104184">
                <a:off x="606" y="3790"/>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80"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81" name="Rectangle 37"/>
              <p:cNvSpPr>
                <a:spLocks noChangeArrowheads="1"/>
              </p:cNvSpPr>
              <p:nvPr userDrawn="1"/>
            </p:nvSpPr>
            <p:spPr bwMode="ltGray">
              <a:xfrm rot="3368036">
                <a:off x="800" y="368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82" name="Rectangle 38"/>
              <p:cNvSpPr>
                <a:spLocks noChangeArrowheads="1"/>
              </p:cNvSpPr>
              <p:nvPr userDrawn="1"/>
            </p:nvSpPr>
            <p:spPr bwMode="ltGray">
              <a:xfrm rot="3368036">
                <a:off x="772" y="369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83" name="Rectangle 39"/>
              <p:cNvSpPr>
                <a:spLocks noChangeArrowheads="1"/>
              </p:cNvSpPr>
              <p:nvPr userDrawn="1"/>
            </p:nvSpPr>
            <p:spPr bwMode="ltGray">
              <a:xfrm rot="3368036">
                <a:off x="746" y="3716"/>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84"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85"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86"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87"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88"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89"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90"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91"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92"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93"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94"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95"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96"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97"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98"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799"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00"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01"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02"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03"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04"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05"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06"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07"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08"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09"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10"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11"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12"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13"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14"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15"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16"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17"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18"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19"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20"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21"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22"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23"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24"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25"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pPr>
                  <a:defRPr/>
                </a:pPr>
                <a:endParaRPr lang="en-US"/>
              </a:p>
            </p:txBody>
          </p:sp>
          <p:sp>
            <p:nvSpPr>
              <p:cNvPr id="31826"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27"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28" name="Rectangle 84"/>
              <p:cNvSpPr>
                <a:spLocks noChangeArrowheads="1"/>
              </p:cNvSpPr>
              <p:nvPr userDrawn="1"/>
            </p:nvSpPr>
            <p:spPr bwMode="ltGray">
              <a:xfrm rot="-2957028">
                <a:off x="907" y="2472"/>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29"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30"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31"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32"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33"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34" name="Rectangle 90"/>
              <p:cNvSpPr>
                <a:spLocks noChangeArrowheads="1"/>
              </p:cNvSpPr>
              <p:nvPr userDrawn="1"/>
            </p:nvSpPr>
            <p:spPr bwMode="ltGray">
              <a:xfrm rot="-3514633">
                <a:off x="837" y="2440"/>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35" name="Rectangle 91"/>
              <p:cNvSpPr>
                <a:spLocks noChangeArrowheads="1"/>
              </p:cNvSpPr>
              <p:nvPr userDrawn="1"/>
            </p:nvSpPr>
            <p:spPr bwMode="ltGray">
              <a:xfrm rot="-3220799">
                <a:off x="862" y="2452"/>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36"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37"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38" name="Rectangle 94"/>
              <p:cNvSpPr>
                <a:spLocks noChangeArrowheads="1"/>
              </p:cNvSpPr>
              <p:nvPr userDrawn="1"/>
            </p:nvSpPr>
            <p:spPr bwMode="ltGray">
              <a:xfrm rot="-4250359">
                <a:off x="708" y="2406"/>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39" name="Rectangle 95"/>
              <p:cNvSpPr>
                <a:spLocks noChangeArrowheads="1"/>
              </p:cNvSpPr>
              <p:nvPr userDrawn="1"/>
            </p:nvSpPr>
            <p:spPr bwMode="ltGray">
              <a:xfrm rot="-3989246">
                <a:off x="738" y="241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40" name="Rectangle 96"/>
              <p:cNvSpPr>
                <a:spLocks noChangeArrowheads="1"/>
              </p:cNvSpPr>
              <p:nvPr userDrawn="1"/>
            </p:nvSpPr>
            <p:spPr bwMode="ltGray">
              <a:xfrm rot="-4862215">
                <a:off x="503" y="239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41" name="Rectangle 97"/>
              <p:cNvSpPr>
                <a:spLocks noChangeArrowheads="1"/>
              </p:cNvSpPr>
              <p:nvPr userDrawn="1"/>
            </p:nvSpPr>
            <p:spPr bwMode="ltGray">
              <a:xfrm rot="-4673370">
                <a:off x="534" y="2392"/>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42"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43" name="Rectangle 99"/>
              <p:cNvSpPr>
                <a:spLocks noChangeArrowheads="1"/>
              </p:cNvSpPr>
              <p:nvPr userDrawn="1"/>
            </p:nvSpPr>
            <p:spPr bwMode="ltGray">
              <a:xfrm rot="-4580623">
                <a:off x="595" y="239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44"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45" name="Rectangle 101"/>
              <p:cNvSpPr>
                <a:spLocks noChangeArrowheads="1"/>
              </p:cNvSpPr>
              <p:nvPr userDrawn="1"/>
            </p:nvSpPr>
            <p:spPr bwMode="ltGray">
              <a:xfrm rot="-5360484">
                <a:off x="385" y="240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46" name="Rectangle 102"/>
              <p:cNvSpPr>
                <a:spLocks noChangeArrowheads="1"/>
              </p:cNvSpPr>
              <p:nvPr userDrawn="1"/>
            </p:nvSpPr>
            <p:spPr bwMode="ltGray">
              <a:xfrm rot="-5288939">
                <a:off x="419" y="240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47"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48"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49"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50"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51" name="Rectangle 107"/>
              <p:cNvSpPr>
                <a:spLocks noChangeArrowheads="1"/>
              </p:cNvSpPr>
              <p:nvPr userDrawn="1"/>
            </p:nvSpPr>
            <p:spPr bwMode="ltGray">
              <a:xfrm rot="-5919570">
                <a:off x="293" y="242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52" name="Rectangle 108"/>
              <p:cNvSpPr>
                <a:spLocks noChangeArrowheads="1"/>
              </p:cNvSpPr>
              <p:nvPr userDrawn="1"/>
            </p:nvSpPr>
            <p:spPr bwMode="ltGray">
              <a:xfrm rot="-7376291">
                <a:off x="6" y="254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53" name="Rectangle 109"/>
              <p:cNvSpPr>
                <a:spLocks noChangeArrowheads="1"/>
              </p:cNvSpPr>
              <p:nvPr userDrawn="1"/>
            </p:nvSpPr>
            <p:spPr bwMode="ltGray">
              <a:xfrm rot="-7168347">
                <a:off x="65" y="2516"/>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54"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55"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56"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57"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58"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59"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60"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61"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62"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63"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64"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65"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66"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67"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68"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69"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70"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71"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72"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73"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74"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75"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76"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77"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78"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79"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80"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81"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82"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pPr>
                  <a:defRPr/>
                </a:pPr>
                <a:endParaRPr lang="en-US"/>
              </a:p>
            </p:txBody>
          </p:sp>
          <p:sp>
            <p:nvSpPr>
              <p:cNvPr id="31883"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pPr>
                  <a:defRPr/>
                </a:pPr>
                <a:endParaRPr lang="en-US"/>
              </a:p>
            </p:txBody>
          </p:sp>
          <p:sp>
            <p:nvSpPr>
              <p:cNvPr id="31884"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pPr>
                  <a:defRPr/>
                </a:pPr>
                <a:endParaRPr lang="en-US"/>
              </a:p>
            </p:txBody>
          </p:sp>
          <p:sp>
            <p:nvSpPr>
              <p:cNvPr id="31885"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pPr>
                  <a:defRPr/>
                </a:pPr>
                <a:endParaRPr lang="en-US"/>
              </a:p>
            </p:txBody>
          </p:sp>
          <p:sp>
            <p:nvSpPr>
              <p:cNvPr id="31886"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pPr>
                  <a:defRPr/>
                </a:pPr>
                <a:endParaRPr lang="en-US"/>
              </a:p>
            </p:txBody>
          </p:sp>
          <p:sp>
            <p:nvSpPr>
              <p:cNvPr id="31887"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pPr>
                  <a:defRPr/>
                </a:pPr>
                <a:endParaRPr lang="en-US"/>
              </a:p>
            </p:txBody>
          </p:sp>
          <p:sp>
            <p:nvSpPr>
              <p:cNvPr id="31888"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pPr>
                  <a:defRPr/>
                </a:pPr>
                <a:endParaRPr lang="en-US"/>
              </a:p>
            </p:txBody>
          </p:sp>
          <p:sp>
            <p:nvSpPr>
              <p:cNvPr id="31889"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pPr>
                  <a:defRPr/>
                </a:pPr>
                <a:endParaRPr lang="en-US"/>
              </a:p>
            </p:txBody>
          </p:sp>
          <p:sp>
            <p:nvSpPr>
              <p:cNvPr id="31890"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pPr>
                  <a:defRPr/>
                </a:pPr>
                <a:endParaRPr lang="en-US"/>
              </a:p>
            </p:txBody>
          </p:sp>
          <p:sp>
            <p:nvSpPr>
              <p:cNvPr id="31891"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92"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893"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a:defRPr/>
                </a:pPr>
                <a:endParaRPr lang="en-US"/>
              </a:p>
            </p:txBody>
          </p:sp>
          <p:sp>
            <p:nvSpPr>
              <p:cNvPr id="31894"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a:defRPr/>
                </a:pPr>
                <a:endParaRPr lang="en-US"/>
              </a:p>
            </p:txBody>
          </p:sp>
          <p:sp>
            <p:nvSpPr>
              <p:cNvPr id="31895"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a:defRPr/>
                </a:pPr>
                <a:endParaRPr lang="en-US"/>
              </a:p>
            </p:txBody>
          </p:sp>
          <p:sp>
            <p:nvSpPr>
              <p:cNvPr id="31896"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a:defRPr/>
                </a:pPr>
                <a:endParaRPr lang="en-US"/>
              </a:p>
            </p:txBody>
          </p:sp>
        </p:grpSp>
      </p:grpSp>
      <p:sp>
        <p:nvSpPr>
          <p:cNvPr id="31897" name="Rectangle 153"/>
          <p:cNvSpPr>
            <a:spLocks noGrp="1" noRot="1" noChangeArrowheads="1"/>
          </p:cNvSpPr>
          <p:nvPr>
            <p:ph type="title"/>
          </p:nvPr>
        </p:nvSpPr>
        <p:spPr bwMode="auto">
          <a:xfrm>
            <a:off x="301625" y="228600"/>
            <a:ext cx="85407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1898" name="Rectangle 154"/>
          <p:cNvSpPr>
            <a:spLocks noGrp="1" noChangeArrowheads="1"/>
          </p:cNvSpPr>
          <p:nvPr>
            <p:ph type="dt" sz="half" idx="2"/>
          </p:nvPr>
        </p:nvSpPr>
        <p:spPr bwMode="auto">
          <a:xfrm>
            <a:off x="301625"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pPr>
              <a:defRPr/>
            </a:pPr>
            <a:endParaRPr lang="en-US"/>
          </a:p>
        </p:txBody>
      </p:sp>
      <p:sp>
        <p:nvSpPr>
          <p:cNvPr id="31899" name="Rectangle 15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pPr>
              <a:defRPr/>
            </a:pPr>
            <a:endParaRPr lang="en-US"/>
          </a:p>
        </p:txBody>
      </p:sp>
      <p:sp>
        <p:nvSpPr>
          <p:cNvPr id="31900" name="Rectangle 156"/>
          <p:cNvSpPr>
            <a:spLocks noGrp="1" noChangeArrowheads="1"/>
          </p:cNvSpPr>
          <p:nvPr>
            <p:ph type="sldNum" sz="quarter" idx="4"/>
          </p:nvPr>
        </p:nvSpPr>
        <p:spPr bwMode="auto">
          <a:xfrm>
            <a:off x="655320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pPr>
              <a:defRPr/>
            </a:pPr>
            <a:fld id="{080744C0-FA1E-47BA-9A3B-F5315B40EEDB}" type="slidenum">
              <a:rPr lang="en-US"/>
              <a:pPr>
                <a:defRPr/>
              </a:pPr>
              <a:t>‹#›</a:t>
            </a:fld>
            <a:endParaRPr lang="en-US"/>
          </a:p>
        </p:txBody>
      </p:sp>
      <p:sp>
        <p:nvSpPr>
          <p:cNvPr id="31901" name="Rectangle 157"/>
          <p:cNvSpPr>
            <a:spLocks noGrp="1" noRot="1" noChangeArrowheads="1"/>
          </p:cNvSpPr>
          <p:nvPr>
            <p:ph type="body" idx="1"/>
          </p:nvPr>
        </p:nvSpPr>
        <p:spPr bwMode="auto">
          <a:xfrm>
            <a:off x="301625" y="1600200"/>
            <a:ext cx="8540750" cy="4498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720"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0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0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0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0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6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60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hyperlink" Target="http://www.solarviews.com/cap/merc/mercury.htm" TargetMode="External"/><Relationship Id="rId4" Type="http://schemas.openxmlformats.org/officeDocument/2006/relationships/image" Target="../media/image4.png"/></Relationships>
</file>

<file path=ppt/slides/_rels/slide6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6.jpeg"/><Relationship Id="rId4" Type="http://schemas.openxmlformats.org/officeDocument/2006/relationships/image" Target="../media/image4.png"/></Relationships>
</file>

<file path=ppt/slides/_rels/slide6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image" Target="../media/image4.png"/></Relationships>
</file>

<file path=ppt/slides/_rels/slide6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4.png"/></Relationships>
</file>

<file path=ppt/slides/_rels/slide61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4.png"/><Relationship Id="rId4" Type="http://schemas.openxmlformats.org/officeDocument/2006/relationships/image" Target="../media/image3.png"/></Relationships>
</file>

<file path=ppt/slides/_rels/slide6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4.png"/></Relationships>
</file>

<file path=ppt/slides/_rels/slide6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4.xml"/></Relationships>
</file>

<file path=ppt/slides/_rels/slide6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6.xml"/><Relationship Id="rId4" Type="http://schemas.openxmlformats.org/officeDocument/2006/relationships/image" Target="../media/image15.jpeg"/></Relationships>
</file>

<file path=ppt/slides/_rels/slide6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6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10:00</a:t>
            </a:r>
          </a:p>
        </p:txBody>
      </p:sp>
    </p:spTree>
  </p:cSld>
  <p:clrMapOvr>
    <a:masterClrMapping/>
  </p:clrMapOvr>
  <p:transition advTm="1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09:59</a:t>
            </a:r>
          </a:p>
        </p:txBody>
      </p:sp>
    </p:spTree>
  </p:cSld>
  <p:clrMapOvr>
    <a:masterClrMapping/>
  </p:clrMapOvr>
  <p:transition advTm="1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09:58</a:t>
            </a:r>
          </a:p>
        </p:txBody>
      </p:sp>
    </p:spTree>
  </p:cSld>
  <p:clrMapOvr>
    <a:masterClrMapping/>
  </p:clrMapOvr>
  <p:transition advTm="1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09:57</a:t>
            </a:r>
          </a:p>
        </p:txBody>
      </p:sp>
    </p:spTree>
  </p:cSld>
  <p:clrMapOvr>
    <a:masterClrMapping/>
  </p:clrMapOvr>
  <p:transition advTm="1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09:56</a:t>
            </a:r>
          </a:p>
        </p:txBody>
      </p:sp>
    </p:spTree>
  </p:cSld>
  <p:clrMapOvr>
    <a:masterClrMapping/>
  </p:clrMapOvr>
  <p:transition advTm="1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09:55</a:t>
            </a:r>
          </a:p>
        </p:txBody>
      </p:sp>
    </p:spTree>
  </p:cSld>
  <p:clrMapOvr>
    <a:masterClrMapping/>
  </p:clrMapOvr>
  <p:transition advTm="10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09:54</a:t>
            </a:r>
          </a:p>
        </p:txBody>
      </p:sp>
    </p:spTree>
  </p:cSld>
  <p:clrMapOvr>
    <a:masterClrMapping/>
  </p:clrMapOvr>
  <p:transition advTm="100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09:53</a:t>
            </a:r>
          </a:p>
        </p:txBody>
      </p:sp>
    </p:spTree>
  </p:cSld>
  <p:clrMapOvr>
    <a:masterClrMapping/>
  </p:clrMapOvr>
  <p:transition advTm="100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09:52</a:t>
            </a:r>
          </a:p>
        </p:txBody>
      </p:sp>
    </p:spTree>
  </p:cSld>
  <p:clrMapOvr>
    <a:masterClrMapping/>
  </p:clrMapOvr>
  <p:transition advTm="100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09:51</a:t>
            </a:r>
          </a:p>
        </p:txBody>
      </p:sp>
    </p:spTree>
  </p:cSld>
  <p:clrMapOvr>
    <a:masterClrMapping/>
  </p:clrMapOvr>
  <p:transition advTm="100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09:50</a:t>
            </a:r>
          </a:p>
        </p:txBody>
      </p:sp>
    </p:spTree>
  </p:cSld>
  <p:clrMapOvr>
    <a:masterClrMapping/>
  </p:clrMapOvr>
  <p:transition advTm="100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09:49</a:t>
            </a:r>
          </a:p>
        </p:txBody>
      </p:sp>
    </p:spTree>
  </p:cSld>
  <p:clrMapOvr>
    <a:masterClrMapping/>
  </p:clrMapOvr>
  <p:transition advTm="100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09:48</a:t>
            </a:r>
          </a:p>
        </p:txBody>
      </p:sp>
    </p:spTree>
  </p:cSld>
  <p:clrMapOvr>
    <a:masterClrMapping/>
  </p:clrMapOvr>
  <p:transition advTm="100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09:47</a:t>
            </a:r>
          </a:p>
        </p:txBody>
      </p:sp>
    </p:spTree>
  </p:cSld>
  <p:clrMapOvr>
    <a:masterClrMapping/>
  </p:clrMapOvr>
  <p:transition advTm="100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09:46</a:t>
            </a:r>
          </a:p>
        </p:txBody>
      </p:sp>
    </p:spTree>
  </p:cSld>
  <p:clrMapOvr>
    <a:masterClrMapping/>
  </p:clrMapOvr>
  <p:transition advTm="100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09:45</a:t>
            </a:r>
          </a:p>
        </p:txBody>
      </p:sp>
    </p:spTree>
  </p:cSld>
  <p:clrMapOvr>
    <a:masterClrMapping/>
  </p:clrMapOvr>
  <p:transition advTm="100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09:44</a:t>
            </a:r>
          </a:p>
        </p:txBody>
      </p:sp>
    </p:spTree>
  </p:cSld>
  <p:clrMapOvr>
    <a:masterClrMapping/>
  </p:clrMapOvr>
  <p:transition advTm="100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09:43</a:t>
            </a:r>
          </a:p>
        </p:txBody>
      </p:sp>
    </p:spTree>
  </p:cSld>
  <p:clrMapOvr>
    <a:masterClrMapping/>
  </p:clrMapOvr>
  <p:transition advTm="100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09:42</a:t>
            </a:r>
          </a:p>
        </p:txBody>
      </p:sp>
    </p:spTree>
  </p:cSld>
  <p:clrMapOvr>
    <a:masterClrMapping/>
  </p:clrMapOvr>
  <p:transition advTm="100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09:41</a:t>
            </a:r>
          </a:p>
        </p:txBody>
      </p:sp>
    </p:spTree>
  </p:cSld>
  <p:clrMapOvr>
    <a:masterClrMapping/>
  </p:clrMapOvr>
  <p:transition advTm="100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09:40</a:t>
            </a:r>
          </a:p>
        </p:txBody>
      </p:sp>
    </p:spTree>
  </p:cSld>
  <p:clrMapOvr>
    <a:masterClrMapping/>
  </p:clrMapOvr>
  <p:transition advTm="100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09:39</a:t>
            </a:r>
          </a:p>
        </p:txBody>
      </p:sp>
    </p:spTree>
  </p:cSld>
  <p:clrMapOvr>
    <a:masterClrMapping/>
  </p:clrMapOvr>
  <p:transition advTm="1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09:38</a:t>
            </a:r>
          </a:p>
        </p:txBody>
      </p:sp>
    </p:spTree>
  </p:cSld>
  <p:clrMapOvr>
    <a:masterClrMapping/>
  </p:clrMapOvr>
  <p:transition advTm="100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09:37</a:t>
            </a:r>
          </a:p>
        </p:txBody>
      </p:sp>
    </p:spTree>
  </p:cSld>
  <p:clrMapOvr>
    <a:masterClrMapping/>
  </p:clrMapOvr>
  <p:transition advTm="10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09:36</a:t>
            </a:r>
          </a:p>
        </p:txBody>
      </p:sp>
    </p:spTree>
  </p:cSld>
  <p:clrMapOvr>
    <a:masterClrMapping/>
  </p:clrMapOvr>
  <p:transition advTm="100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09:35</a:t>
            </a:r>
          </a:p>
        </p:txBody>
      </p:sp>
    </p:spTree>
  </p:cSld>
  <p:clrMapOvr>
    <a:masterClrMapping/>
  </p:clrMapOvr>
  <p:transition advTm="100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09:34</a:t>
            </a:r>
          </a:p>
        </p:txBody>
      </p:sp>
    </p:spTree>
  </p:cSld>
  <p:clrMapOvr>
    <a:masterClrMapping/>
  </p:clrMapOvr>
  <p:transition advTm="100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09:33</a:t>
            </a:r>
          </a:p>
        </p:txBody>
      </p:sp>
    </p:spTree>
  </p:cSld>
  <p:clrMapOvr>
    <a:masterClrMapping/>
  </p:clrMapOvr>
  <p:transition advTm="100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09:32</a:t>
            </a:r>
          </a:p>
        </p:txBody>
      </p:sp>
    </p:spTree>
  </p:cSld>
  <p:clrMapOvr>
    <a:masterClrMapping/>
  </p:clrMapOvr>
  <p:transition advTm="100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09:31</a:t>
            </a:r>
          </a:p>
        </p:txBody>
      </p:sp>
    </p:spTree>
  </p:cSld>
  <p:clrMapOvr>
    <a:masterClrMapping/>
  </p:clrMapOvr>
  <p:transition advTm="100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09:30</a:t>
            </a:r>
          </a:p>
        </p:txBody>
      </p:sp>
    </p:spTree>
  </p:cSld>
  <p:clrMapOvr>
    <a:masterClrMapping/>
  </p:clrMapOvr>
  <p:transition advTm="100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09:29</a:t>
            </a:r>
          </a:p>
        </p:txBody>
      </p:sp>
    </p:spTree>
  </p:cSld>
  <p:clrMapOvr>
    <a:masterClrMapping/>
  </p:clrMapOvr>
  <p:transition advTm="100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09:28</a:t>
            </a:r>
          </a:p>
        </p:txBody>
      </p:sp>
    </p:spTree>
  </p:cSld>
  <p:clrMapOvr>
    <a:masterClrMapping/>
  </p:clrMapOvr>
  <p:transition advTm="100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09:27</a:t>
            </a:r>
          </a:p>
        </p:txBody>
      </p:sp>
    </p:spTree>
  </p:cSld>
  <p:clrMapOvr>
    <a:masterClrMapping/>
  </p:clrMapOvr>
  <p:transition advTm="100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09:26</a:t>
            </a:r>
          </a:p>
        </p:txBody>
      </p:sp>
    </p:spTree>
  </p:cSld>
  <p:clrMapOvr>
    <a:masterClrMapping/>
  </p:clrMapOvr>
  <p:transition advTm="100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09:25</a:t>
            </a:r>
          </a:p>
        </p:txBody>
      </p:sp>
    </p:spTree>
  </p:cSld>
  <p:clrMapOvr>
    <a:masterClrMapping/>
  </p:clrMapOvr>
  <p:transition advTm="100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09:24</a:t>
            </a:r>
          </a:p>
        </p:txBody>
      </p:sp>
    </p:spTree>
  </p:cSld>
  <p:clrMapOvr>
    <a:masterClrMapping/>
  </p:clrMapOvr>
  <p:transition advTm="100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09:23</a:t>
            </a:r>
          </a:p>
        </p:txBody>
      </p:sp>
    </p:spTree>
  </p:cSld>
  <p:clrMapOvr>
    <a:masterClrMapping/>
  </p:clrMapOvr>
  <p:transition advTm="100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09:22</a:t>
            </a:r>
          </a:p>
        </p:txBody>
      </p:sp>
    </p:spTree>
  </p:cSld>
  <p:clrMapOvr>
    <a:masterClrMapping/>
  </p:clrMapOvr>
  <p:transition advTm="100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09:21</a:t>
            </a:r>
          </a:p>
        </p:txBody>
      </p:sp>
    </p:spTree>
  </p:cSld>
  <p:clrMapOvr>
    <a:masterClrMapping/>
  </p:clrMapOvr>
  <p:transition advTm="100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09:20</a:t>
            </a:r>
          </a:p>
        </p:txBody>
      </p:sp>
    </p:spTree>
  </p:cSld>
  <p:clrMapOvr>
    <a:masterClrMapping/>
  </p:clrMapOvr>
  <p:transition advTm="100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09:19</a:t>
            </a:r>
          </a:p>
        </p:txBody>
      </p:sp>
    </p:spTree>
  </p:cSld>
  <p:clrMapOvr>
    <a:masterClrMapping/>
  </p:clrMapOvr>
  <p:transition advTm="100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09:18</a:t>
            </a:r>
          </a:p>
        </p:txBody>
      </p:sp>
    </p:spTree>
  </p:cSld>
  <p:clrMapOvr>
    <a:masterClrMapping/>
  </p:clrMapOvr>
  <p:transition advTm="100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09:17</a:t>
            </a:r>
          </a:p>
        </p:txBody>
      </p:sp>
    </p:spTree>
  </p:cSld>
  <p:clrMapOvr>
    <a:masterClrMapping/>
  </p:clrMapOvr>
  <p:transition advTm="100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09:16</a:t>
            </a:r>
          </a:p>
        </p:txBody>
      </p:sp>
    </p:spTree>
  </p:cSld>
  <p:clrMapOvr>
    <a:masterClrMapping/>
  </p:clrMapOvr>
  <p:transition advTm="100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09:15</a:t>
            </a:r>
          </a:p>
        </p:txBody>
      </p:sp>
    </p:spTree>
  </p:cSld>
  <p:clrMapOvr>
    <a:masterClrMapping/>
  </p:clrMapOvr>
  <p:transition advTm="100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09:14</a:t>
            </a:r>
          </a:p>
        </p:txBody>
      </p:sp>
    </p:spTree>
  </p:cSld>
  <p:clrMapOvr>
    <a:masterClrMapping/>
  </p:clrMapOvr>
  <p:transition advTm="100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09:13</a:t>
            </a:r>
          </a:p>
        </p:txBody>
      </p:sp>
    </p:spTree>
  </p:cSld>
  <p:clrMapOvr>
    <a:masterClrMapping/>
  </p:clrMapOvr>
  <p:transition advTm="100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09:12</a:t>
            </a:r>
          </a:p>
        </p:txBody>
      </p:sp>
    </p:spTree>
  </p:cSld>
  <p:clrMapOvr>
    <a:masterClrMapping/>
  </p:clrMapOvr>
  <p:transition advTm="1000"/>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09:11</a:t>
            </a:r>
          </a:p>
        </p:txBody>
      </p:sp>
    </p:spTree>
  </p:cSld>
  <p:clrMapOvr>
    <a:masterClrMapping/>
  </p:clrMapOvr>
  <p:transition advTm="100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09:10</a:t>
            </a:r>
          </a:p>
        </p:txBody>
      </p:sp>
    </p:spTree>
  </p:cSld>
  <p:clrMapOvr>
    <a:masterClrMapping/>
  </p:clrMapOvr>
  <p:transition advTm="1000"/>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09:09</a:t>
            </a:r>
          </a:p>
        </p:txBody>
      </p:sp>
    </p:spTree>
  </p:cSld>
  <p:clrMapOvr>
    <a:masterClrMapping/>
  </p:clrMapOvr>
  <p:transition advTm="100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09:08</a:t>
            </a:r>
          </a:p>
        </p:txBody>
      </p:sp>
    </p:spTree>
  </p:cSld>
  <p:clrMapOvr>
    <a:masterClrMapping/>
  </p:clrMapOvr>
  <p:transition advTm="1000"/>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09:07</a:t>
            </a:r>
          </a:p>
        </p:txBody>
      </p:sp>
    </p:spTree>
  </p:cSld>
  <p:clrMapOvr>
    <a:masterClrMapping/>
  </p:clrMapOvr>
  <p:transition advTm="1000"/>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09:06</a:t>
            </a:r>
          </a:p>
        </p:txBody>
      </p:sp>
    </p:spTree>
  </p:cSld>
  <p:clrMapOvr>
    <a:masterClrMapping/>
  </p:clrMapOvr>
  <p:transition advTm="1000"/>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09:05</a:t>
            </a:r>
          </a:p>
        </p:txBody>
      </p:sp>
    </p:spTree>
  </p:cSld>
  <p:clrMapOvr>
    <a:masterClrMapping/>
  </p:clrMapOvr>
  <p:transition advTm="1000"/>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09:04</a:t>
            </a:r>
          </a:p>
        </p:txBody>
      </p:sp>
    </p:spTree>
  </p:cSld>
  <p:clrMapOvr>
    <a:masterClrMapping/>
  </p:clrMapOvr>
  <p:transition advTm="1000"/>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09:03</a:t>
            </a:r>
          </a:p>
        </p:txBody>
      </p:sp>
    </p:spTree>
  </p:cSld>
  <p:clrMapOvr>
    <a:masterClrMapping/>
  </p:clrMapOvr>
  <p:transition advTm="1000"/>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09:02</a:t>
            </a:r>
          </a:p>
        </p:txBody>
      </p:sp>
    </p:spTree>
  </p:cSld>
  <p:clrMapOvr>
    <a:masterClrMapping/>
  </p:clrMapOvr>
  <p:transition advTm="1000"/>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09:01</a:t>
            </a:r>
          </a:p>
        </p:txBody>
      </p:sp>
    </p:spTree>
  </p:cSld>
  <p:clrMapOvr>
    <a:masterClrMapping/>
  </p:clrMapOvr>
  <p:transition advTm="1000"/>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09:00</a:t>
            </a:r>
          </a:p>
        </p:txBody>
      </p:sp>
    </p:spTree>
  </p:cSld>
  <p:clrMapOvr>
    <a:masterClrMapping/>
  </p:clrMapOvr>
  <p:transition advTm="1000"/>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08:59</a:t>
            </a:r>
          </a:p>
        </p:txBody>
      </p:sp>
    </p:spTree>
  </p:cSld>
  <p:clrMapOvr>
    <a:masterClrMapping/>
  </p:clrMapOvr>
  <p:transition advTm="1000"/>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08:58</a:t>
            </a:r>
          </a:p>
        </p:txBody>
      </p:sp>
    </p:spTree>
  </p:cSld>
  <p:clrMapOvr>
    <a:masterClrMapping/>
  </p:clrMapOvr>
  <p:transition advTm="1000"/>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08:57</a:t>
            </a:r>
          </a:p>
        </p:txBody>
      </p:sp>
    </p:spTree>
  </p:cSld>
  <p:clrMapOvr>
    <a:masterClrMapping/>
  </p:clrMapOvr>
  <p:transition advTm="1000"/>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08:56</a:t>
            </a:r>
          </a:p>
        </p:txBody>
      </p:sp>
    </p:spTree>
  </p:cSld>
  <p:clrMapOvr>
    <a:masterClrMapping/>
  </p:clrMapOvr>
  <p:transition advTm="1000"/>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08:55</a:t>
            </a:r>
          </a:p>
        </p:txBody>
      </p:sp>
    </p:spTree>
  </p:cSld>
  <p:clrMapOvr>
    <a:masterClrMapping/>
  </p:clrMapOvr>
  <p:transition advTm="1000"/>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08:54</a:t>
            </a:r>
          </a:p>
        </p:txBody>
      </p:sp>
    </p:spTree>
  </p:cSld>
  <p:clrMapOvr>
    <a:masterClrMapping/>
  </p:clrMapOvr>
  <p:transition advTm="1000"/>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08:53</a:t>
            </a:r>
          </a:p>
        </p:txBody>
      </p:sp>
    </p:spTree>
  </p:cSld>
  <p:clrMapOvr>
    <a:masterClrMapping/>
  </p:clrMapOvr>
  <p:transition advTm="1000"/>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08:52</a:t>
            </a:r>
          </a:p>
        </p:txBody>
      </p:sp>
    </p:spTree>
  </p:cSld>
  <p:clrMapOvr>
    <a:masterClrMapping/>
  </p:clrMapOvr>
  <p:transition advTm="1000"/>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08:51</a:t>
            </a:r>
          </a:p>
        </p:txBody>
      </p:sp>
    </p:spTree>
  </p:cSld>
  <p:clrMapOvr>
    <a:masterClrMapping/>
  </p:clrMapOvr>
  <p:transition advTm="1000"/>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08:50</a:t>
            </a:r>
          </a:p>
        </p:txBody>
      </p:sp>
    </p:spTree>
  </p:cSld>
  <p:clrMapOvr>
    <a:masterClrMapping/>
  </p:clrMapOvr>
  <p:transition advTm="1000"/>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08:49</a:t>
            </a:r>
          </a:p>
        </p:txBody>
      </p:sp>
    </p:spTree>
  </p:cSld>
  <p:clrMapOvr>
    <a:masterClrMapping/>
  </p:clrMapOvr>
  <p:transition advTm="1000"/>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08:48</a:t>
            </a:r>
          </a:p>
        </p:txBody>
      </p:sp>
    </p:spTree>
  </p:cSld>
  <p:clrMapOvr>
    <a:masterClrMapping/>
  </p:clrMapOvr>
  <p:transition advTm="1000"/>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08:47</a:t>
            </a:r>
          </a:p>
        </p:txBody>
      </p:sp>
    </p:spTree>
  </p:cSld>
  <p:clrMapOvr>
    <a:masterClrMapping/>
  </p:clrMapOvr>
  <p:transition advTm="1000"/>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08:46</a:t>
            </a:r>
          </a:p>
        </p:txBody>
      </p:sp>
    </p:spTree>
  </p:cSld>
  <p:clrMapOvr>
    <a:masterClrMapping/>
  </p:clrMapOvr>
  <p:transition advTm="1000"/>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08:45</a:t>
            </a:r>
          </a:p>
        </p:txBody>
      </p:sp>
    </p:spTree>
  </p:cSld>
  <p:clrMapOvr>
    <a:masterClrMapping/>
  </p:clrMapOvr>
  <p:transition advTm="1000"/>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08:44</a:t>
            </a:r>
          </a:p>
        </p:txBody>
      </p:sp>
    </p:spTree>
  </p:cSld>
  <p:clrMapOvr>
    <a:masterClrMapping/>
  </p:clrMapOvr>
  <p:transition advTm="1000"/>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08:43</a:t>
            </a:r>
          </a:p>
        </p:txBody>
      </p:sp>
    </p:spTree>
  </p:cSld>
  <p:clrMapOvr>
    <a:masterClrMapping/>
  </p:clrMapOvr>
  <p:transition advTm="1000"/>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08:42</a:t>
            </a:r>
          </a:p>
        </p:txBody>
      </p:sp>
    </p:spTree>
  </p:cSld>
  <p:clrMapOvr>
    <a:masterClrMapping/>
  </p:clrMapOvr>
  <p:transition advTm="1000"/>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08:41</a:t>
            </a:r>
          </a:p>
        </p:txBody>
      </p:sp>
    </p:spTree>
  </p:cSld>
  <p:clrMapOvr>
    <a:masterClrMapping/>
  </p:clrMapOvr>
  <p:transition advTm="1000"/>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08:40</a:t>
            </a:r>
          </a:p>
        </p:txBody>
      </p:sp>
    </p:spTree>
  </p:cSld>
  <p:clrMapOvr>
    <a:masterClrMapping/>
  </p:clrMapOvr>
  <p:transition advTm="1000"/>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08:39</a:t>
            </a:r>
          </a:p>
        </p:txBody>
      </p:sp>
    </p:spTree>
  </p:cSld>
  <p:clrMapOvr>
    <a:masterClrMapping/>
  </p:clrMapOvr>
  <p:transition advTm="1000"/>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08:38</a:t>
            </a:r>
          </a:p>
        </p:txBody>
      </p:sp>
    </p:spTree>
  </p:cSld>
  <p:clrMapOvr>
    <a:masterClrMapping/>
  </p:clrMapOvr>
  <p:transition advTm="1000"/>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08:37</a:t>
            </a:r>
          </a:p>
        </p:txBody>
      </p:sp>
    </p:spTree>
  </p:cSld>
  <p:clrMapOvr>
    <a:masterClrMapping/>
  </p:clrMapOvr>
  <p:transition advTm="1000"/>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08:36</a:t>
            </a:r>
          </a:p>
        </p:txBody>
      </p:sp>
    </p:spTree>
  </p:cSld>
  <p:clrMapOvr>
    <a:masterClrMapping/>
  </p:clrMapOvr>
  <p:transition advTm="1000"/>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08:35</a:t>
            </a:r>
          </a:p>
        </p:txBody>
      </p:sp>
    </p:spTree>
  </p:cSld>
  <p:clrMapOvr>
    <a:masterClrMapping/>
  </p:clrMapOvr>
  <p:transition advTm="1000"/>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08:34</a:t>
            </a:r>
          </a:p>
        </p:txBody>
      </p:sp>
    </p:spTree>
  </p:cSld>
  <p:clrMapOvr>
    <a:masterClrMapping/>
  </p:clrMapOvr>
  <p:transition advTm="1000"/>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08:33</a:t>
            </a:r>
          </a:p>
        </p:txBody>
      </p:sp>
    </p:spTree>
  </p:cSld>
  <p:clrMapOvr>
    <a:masterClrMapping/>
  </p:clrMapOvr>
  <p:transition advTm="1000"/>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08:32</a:t>
            </a:r>
          </a:p>
        </p:txBody>
      </p:sp>
    </p:spTree>
  </p:cSld>
  <p:clrMapOvr>
    <a:masterClrMapping/>
  </p:clrMapOvr>
  <p:transition advTm="1000"/>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08:31</a:t>
            </a:r>
          </a:p>
        </p:txBody>
      </p:sp>
    </p:spTree>
  </p:cSld>
  <p:clrMapOvr>
    <a:masterClrMapping/>
  </p:clrMapOvr>
  <p:transition advTm="1000"/>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08:30</a:t>
            </a:r>
          </a:p>
        </p:txBody>
      </p:sp>
    </p:spTree>
  </p:cSld>
  <p:clrMapOvr>
    <a:masterClrMapping/>
  </p:clrMapOvr>
  <p:transition advTm="1000"/>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08:29</a:t>
            </a:r>
          </a:p>
        </p:txBody>
      </p:sp>
    </p:spTree>
  </p:cSld>
  <p:clrMapOvr>
    <a:masterClrMapping/>
  </p:clrMapOvr>
  <p:transition advTm="1000"/>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08:28</a:t>
            </a:r>
          </a:p>
        </p:txBody>
      </p:sp>
    </p:spTree>
  </p:cSld>
  <p:clrMapOvr>
    <a:masterClrMapping/>
  </p:clrMapOvr>
  <p:transition advTm="1000"/>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08:27</a:t>
            </a:r>
          </a:p>
        </p:txBody>
      </p:sp>
    </p:spTree>
  </p:cSld>
  <p:clrMapOvr>
    <a:masterClrMapping/>
  </p:clrMapOvr>
  <p:transition advTm="1000"/>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08:26</a:t>
            </a:r>
          </a:p>
        </p:txBody>
      </p:sp>
    </p:spTree>
  </p:cSld>
  <p:clrMapOvr>
    <a:masterClrMapping/>
  </p:clrMapOvr>
  <p:transition advTm="1000"/>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08:25</a:t>
            </a:r>
          </a:p>
        </p:txBody>
      </p:sp>
    </p:spTree>
  </p:cSld>
  <p:clrMapOvr>
    <a:masterClrMapping/>
  </p:clrMapOvr>
  <p:transition advTm="1000"/>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08:24</a:t>
            </a:r>
          </a:p>
        </p:txBody>
      </p:sp>
    </p:spTree>
  </p:cSld>
  <p:clrMapOvr>
    <a:masterClrMapping/>
  </p:clrMapOvr>
  <p:transition advTm="1000"/>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08:23</a:t>
            </a:r>
          </a:p>
        </p:txBody>
      </p:sp>
    </p:spTree>
  </p:cSld>
  <p:clrMapOvr>
    <a:masterClrMapping/>
  </p:clrMapOvr>
  <p:transition advTm="1000"/>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08:22</a:t>
            </a:r>
          </a:p>
        </p:txBody>
      </p:sp>
    </p:spTree>
  </p:cSld>
  <p:clrMapOvr>
    <a:masterClrMapping/>
  </p:clrMapOvr>
  <p:transition advTm="1000"/>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08:21</a:t>
            </a:r>
          </a:p>
        </p:txBody>
      </p:sp>
    </p:spTree>
  </p:cSld>
  <p:clrMapOvr>
    <a:masterClrMapping/>
  </p:clrMapOvr>
  <p:transition advTm="1000"/>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08:20</a:t>
            </a:r>
          </a:p>
        </p:txBody>
      </p:sp>
    </p:spTree>
  </p:cSld>
  <p:clrMapOvr>
    <a:masterClrMapping/>
  </p:clrMapOvr>
  <p:transition advTm="1000"/>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08:19</a:t>
            </a:r>
          </a:p>
        </p:txBody>
      </p:sp>
    </p:spTree>
  </p:cSld>
  <p:clrMapOvr>
    <a:masterClrMapping/>
  </p:clrMapOvr>
  <p:transition advTm="1000"/>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08:18</a:t>
            </a:r>
          </a:p>
        </p:txBody>
      </p:sp>
    </p:spTree>
  </p:cSld>
  <p:clrMapOvr>
    <a:masterClrMapping/>
  </p:clrMapOvr>
  <p:transition advTm="1000"/>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08:17</a:t>
            </a:r>
          </a:p>
        </p:txBody>
      </p:sp>
    </p:spTree>
  </p:cSld>
  <p:clrMapOvr>
    <a:masterClrMapping/>
  </p:clrMapOvr>
  <p:transition advTm="1000"/>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08:16</a:t>
            </a:r>
          </a:p>
        </p:txBody>
      </p:sp>
    </p:spTree>
  </p:cSld>
  <p:clrMapOvr>
    <a:masterClrMapping/>
  </p:clrMapOvr>
  <p:transition advTm="1000"/>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08:15</a:t>
            </a:r>
          </a:p>
        </p:txBody>
      </p:sp>
    </p:spTree>
  </p:cSld>
  <p:clrMapOvr>
    <a:masterClrMapping/>
  </p:clrMapOvr>
  <p:transition advTm="1000"/>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08:14</a:t>
            </a:r>
          </a:p>
        </p:txBody>
      </p:sp>
    </p:spTree>
  </p:cSld>
  <p:clrMapOvr>
    <a:masterClrMapping/>
  </p:clrMapOvr>
  <p:transition advTm="1000"/>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08:13</a:t>
            </a:r>
          </a:p>
        </p:txBody>
      </p:sp>
    </p:spTree>
  </p:cSld>
  <p:clrMapOvr>
    <a:masterClrMapping/>
  </p:clrMapOvr>
  <p:transition advTm="1000"/>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08:12</a:t>
            </a:r>
          </a:p>
        </p:txBody>
      </p:sp>
    </p:spTree>
  </p:cSld>
  <p:clrMapOvr>
    <a:masterClrMapping/>
  </p:clrMapOvr>
  <p:transition advTm="1000"/>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08:11</a:t>
            </a:r>
          </a:p>
        </p:txBody>
      </p:sp>
    </p:spTree>
  </p:cSld>
  <p:clrMapOvr>
    <a:masterClrMapping/>
  </p:clrMapOvr>
  <p:transition advTm="1000"/>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08:10</a:t>
            </a:r>
          </a:p>
        </p:txBody>
      </p:sp>
    </p:spTree>
  </p:cSld>
  <p:clrMapOvr>
    <a:masterClrMapping/>
  </p:clrMapOvr>
  <p:transition advTm="1000"/>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08:09</a:t>
            </a:r>
          </a:p>
        </p:txBody>
      </p:sp>
    </p:spTree>
  </p:cSld>
  <p:clrMapOvr>
    <a:masterClrMapping/>
  </p:clrMapOvr>
  <p:transition advTm="1000"/>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08:08</a:t>
            </a:r>
          </a:p>
        </p:txBody>
      </p:sp>
    </p:spTree>
  </p:cSld>
  <p:clrMapOvr>
    <a:masterClrMapping/>
  </p:clrMapOvr>
  <p:transition advTm="1000"/>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08:07</a:t>
            </a:r>
          </a:p>
        </p:txBody>
      </p:sp>
    </p:spTree>
  </p:cSld>
  <p:clrMapOvr>
    <a:masterClrMapping/>
  </p:clrMapOvr>
  <p:transition advTm="1000"/>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08:06</a:t>
            </a:r>
          </a:p>
        </p:txBody>
      </p:sp>
    </p:spTree>
  </p:cSld>
  <p:clrMapOvr>
    <a:masterClrMapping/>
  </p:clrMapOvr>
  <p:transition advTm="1000"/>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08:05</a:t>
            </a:r>
          </a:p>
        </p:txBody>
      </p:sp>
    </p:spTree>
  </p:cSld>
  <p:clrMapOvr>
    <a:masterClrMapping/>
  </p:clrMapOvr>
  <p:transition advTm="1000"/>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08:04</a:t>
            </a:r>
          </a:p>
        </p:txBody>
      </p:sp>
    </p:spTree>
  </p:cSld>
  <p:clrMapOvr>
    <a:masterClrMapping/>
  </p:clrMapOvr>
  <p:transition advTm="1000"/>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08:03</a:t>
            </a:r>
          </a:p>
        </p:txBody>
      </p:sp>
    </p:spTree>
  </p:cSld>
  <p:clrMapOvr>
    <a:masterClrMapping/>
  </p:clrMapOvr>
  <p:transition advTm="1000"/>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08:02</a:t>
            </a:r>
          </a:p>
        </p:txBody>
      </p:sp>
    </p:spTree>
  </p:cSld>
  <p:clrMapOvr>
    <a:masterClrMapping/>
  </p:clrMapOvr>
  <p:transition advTm="1000"/>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08:01</a:t>
            </a:r>
          </a:p>
        </p:txBody>
      </p:sp>
    </p:spTree>
  </p:cSld>
  <p:clrMapOvr>
    <a:masterClrMapping/>
  </p:clrMapOvr>
  <p:transition advTm="1000"/>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08:00</a:t>
            </a:r>
          </a:p>
        </p:txBody>
      </p:sp>
    </p:spTree>
  </p:cSld>
  <p:clrMapOvr>
    <a:masterClrMapping/>
  </p:clrMapOvr>
  <p:transition advTm="1000"/>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07:59</a:t>
            </a:r>
          </a:p>
        </p:txBody>
      </p:sp>
    </p:spTree>
  </p:cSld>
  <p:clrMapOvr>
    <a:masterClrMapping/>
  </p:clrMapOvr>
  <p:transition advTm="1000"/>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07:58</a:t>
            </a:r>
          </a:p>
        </p:txBody>
      </p:sp>
    </p:spTree>
  </p:cSld>
  <p:clrMapOvr>
    <a:masterClrMapping/>
  </p:clrMapOvr>
  <p:transition advTm="1000"/>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07:57</a:t>
            </a:r>
          </a:p>
        </p:txBody>
      </p:sp>
    </p:spTree>
  </p:cSld>
  <p:clrMapOvr>
    <a:masterClrMapping/>
  </p:clrMapOvr>
  <p:transition advTm="1000"/>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07:56</a:t>
            </a:r>
          </a:p>
        </p:txBody>
      </p:sp>
    </p:spTree>
  </p:cSld>
  <p:clrMapOvr>
    <a:masterClrMapping/>
  </p:clrMapOvr>
  <p:transition advTm="1000"/>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07:55</a:t>
            </a:r>
          </a:p>
        </p:txBody>
      </p:sp>
    </p:spTree>
  </p:cSld>
  <p:clrMapOvr>
    <a:masterClrMapping/>
  </p:clrMapOvr>
  <p:transition advTm="1000"/>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07:54</a:t>
            </a:r>
          </a:p>
        </p:txBody>
      </p:sp>
    </p:spTree>
  </p:cSld>
  <p:clrMapOvr>
    <a:masterClrMapping/>
  </p:clrMapOvr>
  <p:transition advTm="1000"/>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07:53</a:t>
            </a:r>
          </a:p>
        </p:txBody>
      </p:sp>
    </p:spTree>
  </p:cSld>
  <p:clrMapOvr>
    <a:masterClrMapping/>
  </p:clrMapOvr>
  <p:transition advTm="1000"/>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07:52</a:t>
            </a:r>
          </a:p>
        </p:txBody>
      </p:sp>
    </p:spTree>
  </p:cSld>
  <p:clrMapOvr>
    <a:masterClrMapping/>
  </p:clrMapOvr>
  <p:transition advTm="1000"/>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07:51</a:t>
            </a:r>
          </a:p>
        </p:txBody>
      </p:sp>
    </p:spTree>
  </p:cSld>
  <p:clrMapOvr>
    <a:masterClrMapping/>
  </p:clrMapOvr>
  <p:transition advTm="1000"/>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07:50</a:t>
            </a:r>
          </a:p>
        </p:txBody>
      </p:sp>
    </p:spTree>
  </p:cSld>
  <p:clrMapOvr>
    <a:masterClrMapping/>
  </p:clrMapOvr>
  <p:transition advTm="1000"/>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07:49</a:t>
            </a:r>
          </a:p>
        </p:txBody>
      </p:sp>
    </p:spTree>
  </p:cSld>
  <p:clrMapOvr>
    <a:masterClrMapping/>
  </p:clrMapOvr>
  <p:transition advTm="1000"/>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07:48</a:t>
            </a:r>
          </a:p>
        </p:txBody>
      </p:sp>
    </p:spTree>
  </p:cSld>
  <p:clrMapOvr>
    <a:masterClrMapping/>
  </p:clrMapOvr>
  <p:transition advTm="1000"/>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07:47</a:t>
            </a:r>
          </a:p>
        </p:txBody>
      </p:sp>
    </p:spTree>
  </p:cSld>
  <p:clrMapOvr>
    <a:masterClrMapping/>
  </p:clrMapOvr>
  <p:transition advTm="1000"/>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07:46</a:t>
            </a:r>
          </a:p>
        </p:txBody>
      </p:sp>
    </p:spTree>
  </p:cSld>
  <p:clrMapOvr>
    <a:masterClrMapping/>
  </p:clrMapOvr>
  <p:transition advTm="1000"/>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07:45</a:t>
            </a:r>
          </a:p>
        </p:txBody>
      </p:sp>
    </p:spTree>
  </p:cSld>
  <p:clrMapOvr>
    <a:masterClrMapping/>
  </p:clrMapOvr>
  <p:transition advTm="1000"/>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07:44</a:t>
            </a:r>
          </a:p>
        </p:txBody>
      </p:sp>
    </p:spTree>
  </p:cSld>
  <p:clrMapOvr>
    <a:masterClrMapping/>
  </p:clrMapOvr>
  <p:transition advTm="1000"/>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07:43</a:t>
            </a:r>
          </a:p>
        </p:txBody>
      </p:sp>
    </p:spTree>
  </p:cSld>
  <p:clrMapOvr>
    <a:masterClrMapping/>
  </p:clrMapOvr>
  <p:transition advTm="1000"/>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07:42</a:t>
            </a:r>
          </a:p>
        </p:txBody>
      </p:sp>
    </p:spTree>
  </p:cSld>
  <p:clrMapOvr>
    <a:masterClrMapping/>
  </p:clrMapOvr>
  <p:transition advTm="1000"/>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07:41</a:t>
            </a:r>
          </a:p>
        </p:txBody>
      </p:sp>
    </p:spTree>
  </p:cSld>
  <p:clrMapOvr>
    <a:masterClrMapping/>
  </p:clrMapOvr>
  <p:transition advTm="1000"/>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07:40</a:t>
            </a:r>
          </a:p>
        </p:txBody>
      </p:sp>
    </p:spTree>
  </p:cSld>
  <p:clrMapOvr>
    <a:masterClrMapping/>
  </p:clrMapOvr>
  <p:transition advTm="1000"/>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07:39</a:t>
            </a:r>
          </a:p>
        </p:txBody>
      </p:sp>
    </p:spTree>
  </p:cSld>
  <p:clrMapOvr>
    <a:masterClrMapping/>
  </p:clrMapOvr>
  <p:transition advTm="1000"/>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07:38</a:t>
            </a:r>
          </a:p>
        </p:txBody>
      </p:sp>
    </p:spTree>
  </p:cSld>
  <p:clrMapOvr>
    <a:masterClrMapping/>
  </p:clrMapOvr>
  <p:transition advTm="1000"/>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07:37</a:t>
            </a:r>
          </a:p>
        </p:txBody>
      </p:sp>
    </p:spTree>
  </p:cSld>
  <p:clrMapOvr>
    <a:masterClrMapping/>
  </p:clrMapOvr>
  <p:transition advTm="1000"/>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07:36</a:t>
            </a:r>
          </a:p>
        </p:txBody>
      </p:sp>
    </p:spTree>
  </p:cSld>
  <p:clrMapOvr>
    <a:masterClrMapping/>
  </p:clrMapOvr>
  <p:transition advTm="1000"/>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07:35</a:t>
            </a:r>
          </a:p>
        </p:txBody>
      </p:sp>
    </p:spTree>
  </p:cSld>
  <p:clrMapOvr>
    <a:masterClrMapping/>
  </p:clrMapOvr>
  <p:transition advTm="1000"/>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07:34</a:t>
            </a:r>
          </a:p>
        </p:txBody>
      </p:sp>
    </p:spTree>
  </p:cSld>
  <p:clrMapOvr>
    <a:masterClrMapping/>
  </p:clrMapOvr>
  <p:transition advTm="1000"/>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07:33</a:t>
            </a:r>
          </a:p>
        </p:txBody>
      </p:sp>
    </p:spTree>
  </p:cSld>
  <p:clrMapOvr>
    <a:masterClrMapping/>
  </p:clrMapOvr>
  <p:transition advTm="1000"/>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07:32</a:t>
            </a:r>
          </a:p>
        </p:txBody>
      </p:sp>
    </p:spTree>
  </p:cSld>
  <p:clrMapOvr>
    <a:masterClrMapping/>
  </p:clrMapOvr>
  <p:transition advTm="1000"/>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07:31</a:t>
            </a:r>
          </a:p>
        </p:txBody>
      </p:sp>
    </p:spTree>
  </p:cSld>
  <p:clrMapOvr>
    <a:masterClrMapping/>
  </p:clrMapOvr>
  <p:transition advTm="1000"/>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07:30</a:t>
            </a:r>
          </a:p>
        </p:txBody>
      </p:sp>
    </p:spTree>
  </p:cSld>
  <p:clrMapOvr>
    <a:masterClrMapping/>
  </p:clrMapOvr>
  <p:transition advTm="1000"/>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07:29</a:t>
            </a:r>
          </a:p>
        </p:txBody>
      </p:sp>
    </p:spTree>
  </p:cSld>
  <p:clrMapOvr>
    <a:masterClrMapping/>
  </p:clrMapOvr>
  <p:transition advTm="1000"/>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07:28</a:t>
            </a:r>
          </a:p>
        </p:txBody>
      </p:sp>
    </p:spTree>
  </p:cSld>
  <p:clrMapOvr>
    <a:masterClrMapping/>
  </p:clrMapOvr>
  <p:transition advTm="1000"/>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07:27</a:t>
            </a:r>
          </a:p>
        </p:txBody>
      </p:sp>
    </p:spTree>
  </p:cSld>
  <p:clrMapOvr>
    <a:masterClrMapping/>
  </p:clrMapOvr>
  <p:transition advTm="1000"/>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07:26</a:t>
            </a:r>
          </a:p>
        </p:txBody>
      </p:sp>
    </p:spTree>
  </p:cSld>
  <p:clrMapOvr>
    <a:masterClrMapping/>
  </p:clrMapOvr>
  <p:transition advTm="1000"/>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07:25</a:t>
            </a:r>
          </a:p>
        </p:txBody>
      </p:sp>
    </p:spTree>
  </p:cSld>
  <p:clrMapOvr>
    <a:masterClrMapping/>
  </p:clrMapOvr>
  <p:transition advTm="1000"/>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07:24</a:t>
            </a:r>
          </a:p>
        </p:txBody>
      </p:sp>
    </p:spTree>
  </p:cSld>
  <p:clrMapOvr>
    <a:masterClrMapping/>
  </p:clrMapOvr>
  <p:transition advTm="1000"/>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07:23</a:t>
            </a:r>
          </a:p>
        </p:txBody>
      </p:sp>
    </p:spTree>
  </p:cSld>
  <p:clrMapOvr>
    <a:masterClrMapping/>
  </p:clrMapOvr>
  <p:transition advTm="1000"/>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07:22</a:t>
            </a:r>
          </a:p>
        </p:txBody>
      </p:sp>
    </p:spTree>
  </p:cSld>
  <p:clrMapOvr>
    <a:masterClrMapping/>
  </p:clrMapOvr>
  <p:transition advTm="1000"/>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07:21</a:t>
            </a:r>
          </a:p>
        </p:txBody>
      </p:sp>
    </p:spTree>
  </p:cSld>
  <p:clrMapOvr>
    <a:masterClrMapping/>
  </p:clrMapOvr>
  <p:transition advTm="1000"/>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07:20</a:t>
            </a:r>
          </a:p>
        </p:txBody>
      </p:sp>
    </p:spTree>
  </p:cSld>
  <p:clrMapOvr>
    <a:masterClrMapping/>
  </p:clrMapOvr>
  <p:transition advTm="1000"/>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07:19</a:t>
            </a:r>
          </a:p>
        </p:txBody>
      </p:sp>
    </p:spTree>
  </p:cSld>
  <p:clrMapOvr>
    <a:masterClrMapping/>
  </p:clrMapOvr>
  <p:transition advTm="1000"/>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07:18</a:t>
            </a:r>
          </a:p>
        </p:txBody>
      </p:sp>
    </p:spTree>
  </p:cSld>
  <p:clrMapOvr>
    <a:masterClrMapping/>
  </p:clrMapOvr>
  <p:transition advTm="1000"/>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07:17</a:t>
            </a:r>
          </a:p>
        </p:txBody>
      </p:sp>
    </p:spTree>
  </p:cSld>
  <p:clrMapOvr>
    <a:masterClrMapping/>
  </p:clrMapOvr>
  <p:transition advTm="1000"/>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07:16</a:t>
            </a:r>
          </a:p>
        </p:txBody>
      </p:sp>
    </p:spTree>
  </p:cSld>
  <p:clrMapOvr>
    <a:masterClrMapping/>
  </p:clrMapOvr>
  <p:transition advTm="1000"/>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07:15</a:t>
            </a:r>
          </a:p>
        </p:txBody>
      </p:sp>
    </p:spTree>
  </p:cSld>
  <p:clrMapOvr>
    <a:masterClrMapping/>
  </p:clrMapOvr>
  <p:transition advTm="1000"/>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07:14</a:t>
            </a:r>
          </a:p>
        </p:txBody>
      </p:sp>
    </p:spTree>
  </p:cSld>
  <p:clrMapOvr>
    <a:masterClrMapping/>
  </p:clrMapOvr>
  <p:transition advTm="1000"/>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07:13</a:t>
            </a:r>
          </a:p>
        </p:txBody>
      </p:sp>
    </p:spTree>
  </p:cSld>
  <p:clrMapOvr>
    <a:masterClrMapping/>
  </p:clrMapOvr>
  <p:transition advTm="1000"/>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07:12</a:t>
            </a:r>
          </a:p>
        </p:txBody>
      </p:sp>
    </p:spTree>
  </p:cSld>
  <p:clrMapOvr>
    <a:masterClrMapping/>
  </p:clrMapOvr>
  <p:transition advTm="1000"/>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07:11</a:t>
            </a:r>
          </a:p>
        </p:txBody>
      </p:sp>
    </p:spTree>
  </p:cSld>
  <p:clrMapOvr>
    <a:masterClrMapping/>
  </p:clrMapOvr>
  <p:transition advTm="1000"/>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07:10</a:t>
            </a:r>
          </a:p>
        </p:txBody>
      </p:sp>
    </p:spTree>
  </p:cSld>
  <p:clrMapOvr>
    <a:masterClrMapping/>
  </p:clrMapOvr>
  <p:transition advTm="1000"/>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07:09</a:t>
            </a:r>
          </a:p>
        </p:txBody>
      </p:sp>
    </p:spTree>
  </p:cSld>
  <p:clrMapOvr>
    <a:masterClrMapping/>
  </p:clrMapOvr>
  <p:transition advTm="1000"/>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07:08</a:t>
            </a:r>
          </a:p>
        </p:txBody>
      </p:sp>
    </p:spTree>
  </p:cSld>
  <p:clrMapOvr>
    <a:masterClrMapping/>
  </p:clrMapOvr>
  <p:transition advTm="1000"/>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07:07</a:t>
            </a:r>
          </a:p>
        </p:txBody>
      </p:sp>
    </p:spTree>
  </p:cSld>
  <p:clrMapOvr>
    <a:masterClrMapping/>
  </p:clrMapOvr>
  <p:transition advTm="1000"/>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07:06</a:t>
            </a:r>
          </a:p>
        </p:txBody>
      </p:sp>
    </p:spTree>
  </p:cSld>
  <p:clrMapOvr>
    <a:masterClrMapping/>
  </p:clrMapOvr>
  <p:transition advTm="1000"/>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07:05</a:t>
            </a:r>
          </a:p>
        </p:txBody>
      </p:sp>
    </p:spTree>
  </p:cSld>
  <p:clrMapOvr>
    <a:masterClrMapping/>
  </p:clrMapOvr>
  <p:transition advTm="1000"/>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07:04</a:t>
            </a:r>
          </a:p>
        </p:txBody>
      </p:sp>
    </p:spTree>
  </p:cSld>
  <p:clrMapOvr>
    <a:masterClrMapping/>
  </p:clrMapOvr>
  <p:transition advTm="1000"/>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07:03</a:t>
            </a:r>
          </a:p>
        </p:txBody>
      </p:sp>
    </p:spTree>
  </p:cSld>
  <p:clrMapOvr>
    <a:masterClrMapping/>
  </p:clrMapOvr>
  <p:transition advTm="1000"/>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07:02</a:t>
            </a:r>
          </a:p>
        </p:txBody>
      </p:sp>
    </p:spTree>
  </p:cSld>
  <p:clrMapOvr>
    <a:masterClrMapping/>
  </p:clrMapOvr>
  <p:transition advTm="1000"/>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07:01</a:t>
            </a:r>
          </a:p>
        </p:txBody>
      </p:sp>
    </p:spTree>
  </p:cSld>
  <p:clrMapOvr>
    <a:masterClrMapping/>
  </p:clrMapOvr>
  <p:transition advTm="1000"/>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07:00</a:t>
            </a:r>
          </a:p>
        </p:txBody>
      </p:sp>
    </p:spTree>
  </p:cSld>
  <p:clrMapOvr>
    <a:masterClrMapping/>
  </p:clrMapOvr>
  <p:transition advTm="1000"/>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06:59</a:t>
            </a:r>
          </a:p>
        </p:txBody>
      </p:sp>
    </p:spTree>
  </p:cSld>
  <p:clrMapOvr>
    <a:masterClrMapping/>
  </p:clrMapOvr>
  <p:transition advTm="1000"/>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06:58</a:t>
            </a:r>
          </a:p>
        </p:txBody>
      </p:sp>
    </p:spTree>
  </p:cSld>
  <p:clrMapOvr>
    <a:masterClrMapping/>
  </p:clrMapOvr>
  <p:transition advTm="1000"/>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06:57</a:t>
            </a:r>
          </a:p>
        </p:txBody>
      </p:sp>
    </p:spTree>
  </p:cSld>
  <p:clrMapOvr>
    <a:masterClrMapping/>
  </p:clrMapOvr>
  <p:transition advTm="1000"/>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06:56</a:t>
            </a:r>
          </a:p>
        </p:txBody>
      </p:sp>
    </p:spTree>
  </p:cSld>
  <p:clrMapOvr>
    <a:masterClrMapping/>
  </p:clrMapOvr>
  <p:transition advTm="1000"/>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06:55</a:t>
            </a:r>
          </a:p>
        </p:txBody>
      </p:sp>
    </p:spTree>
  </p:cSld>
  <p:clrMapOvr>
    <a:masterClrMapping/>
  </p:clrMapOvr>
  <p:transition advTm="1000"/>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06:54</a:t>
            </a:r>
          </a:p>
        </p:txBody>
      </p:sp>
    </p:spTree>
  </p:cSld>
  <p:clrMapOvr>
    <a:masterClrMapping/>
  </p:clrMapOvr>
  <p:transition advTm="1000"/>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06:53</a:t>
            </a:r>
          </a:p>
        </p:txBody>
      </p:sp>
    </p:spTree>
  </p:cSld>
  <p:clrMapOvr>
    <a:masterClrMapping/>
  </p:clrMapOvr>
  <p:transition advTm="1000"/>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06:52</a:t>
            </a:r>
          </a:p>
        </p:txBody>
      </p:sp>
    </p:spTree>
  </p:cSld>
  <p:clrMapOvr>
    <a:masterClrMapping/>
  </p:clrMapOvr>
  <p:transition advTm="1000"/>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06:51</a:t>
            </a:r>
          </a:p>
        </p:txBody>
      </p:sp>
    </p:spTree>
  </p:cSld>
  <p:clrMapOvr>
    <a:masterClrMapping/>
  </p:clrMapOvr>
  <p:transition advTm="1000"/>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06:50</a:t>
            </a:r>
          </a:p>
        </p:txBody>
      </p:sp>
    </p:spTree>
  </p:cSld>
  <p:clrMapOvr>
    <a:masterClrMapping/>
  </p:clrMapOvr>
  <p:transition advTm="1000"/>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06:49</a:t>
            </a:r>
          </a:p>
        </p:txBody>
      </p:sp>
    </p:spTree>
  </p:cSld>
  <p:clrMapOvr>
    <a:masterClrMapping/>
  </p:clrMapOvr>
  <p:transition advTm="1000"/>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06:48</a:t>
            </a:r>
          </a:p>
        </p:txBody>
      </p:sp>
    </p:spTree>
  </p:cSld>
  <p:clrMapOvr>
    <a:masterClrMapping/>
  </p:clrMapOvr>
  <p:transition advTm="1000"/>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06:47</a:t>
            </a:r>
          </a:p>
        </p:txBody>
      </p:sp>
    </p:spTree>
  </p:cSld>
  <p:clrMapOvr>
    <a:masterClrMapping/>
  </p:clrMapOvr>
  <p:transition advTm="1000"/>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06:46</a:t>
            </a:r>
          </a:p>
        </p:txBody>
      </p:sp>
    </p:spTree>
  </p:cSld>
  <p:clrMapOvr>
    <a:masterClrMapping/>
  </p:clrMapOvr>
  <p:transition advTm="1000"/>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06:45</a:t>
            </a:r>
          </a:p>
        </p:txBody>
      </p:sp>
    </p:spTree>
  </p:cSld>
  <p:clrMapOvr>
    <a:masterClrMapping/>
  </p:clrMapOvr>
  <p:transition advTm="1000"/>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06:44</a:t>
            </a:r>
          </a:p>
        </p:txBody>
      </p:sp>
    </p:spTree>
  </p:cSld>
  <p:clrMapOvr>
    <a:masterClrMapping/>
  </p:clrMapOvr>
  <p:transition advTm="1000"/>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06:43</a:t>
            </a:r>
          </a:p>
        </p:txBody>
      </p:sp>
    </p:spTree>
  </p:cSld>
  <p:clrMapOvr>
    <a:masterClrMapping/>
  </p:clrMapOvr>
  <p:transition advTm="1000"/>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06:42</a:t>
            </a:r>
          </a:p>
        </p:txBody>
      </p:sp>
    </p:spTree>
  </p:cSld>
  <p:clrMapOvr>
    <a:masterClrMapping/>
  </p:clrMapOvr>
  <p:transition advTm="1000"/>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06:41</a:t>
            </a:r>
          </a:p>
        </p:txBody>
      </p:sp>
    </p:spTree>
  </p:cSld>
  <p:clrMapOvr>
    <a:masterClrMapping/>
  </p:clrMapOvr>
  <p:transition advTm="1000"/>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06:40</a:t>
            </a:r>
          </a:p>
        </p:txBody>
      </p:sp>
    </p:spTree>
  </p:cSld>
  <p:clrMapOvr>
    <a:masterClrMapping/>
  </p:clrMapOvr>
  <p:transition advTm="1000"/>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06:39</a:t>
            </a:r>
          </a:p>
        </p:txBody>
      </p:sp>
    </p:spTree>
  </p:cSld>
  <p:clrMapOvr>
    <a:masterClrMapping/>
  </p:clrMapOvr>
  <p:transition advTm="1000"/>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06:38</a:t>
            </a:r>
          </a:p>
        </p:txBody>
      </p:sp>
    </p:spTree>
  </p:cSld>
  <p:clrMapOvr>
    <a:masterClrMapping/>
  </p:clrMapOvr>
  <p:transition advTm="1000"/>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06:37</a:t>
            </a:r>
          </a:p>
        </p:txBody>
      </p:sp>
    </p:spTree>
  </p:cSld>
  <p:clrMapOvr>
    <a:masterClrMapping/>
  </p:clrMapOvr>
  <p:transition advTm="1000"/>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06:36</a:t>
            </a:r>
          </a:p>
        </p:txBody>
      </p:sp>
    </p:spTree>
  </p:cSld>
  <p:clrMapOvr>
    <a:masterClrMapping/>
  </p:clrMapOvr>
  <p:transition advTm="1000"/>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06:35</a:t>
            </a:r>
          </a:p>
        </p:txBody>
      </p:sp>
    </p:spTree>
  </p:cSld>
  <p:clrMapOvr>
    <a:masterClrMapping/>
  </p:clrMapOvr>
  <p:transition advTm="1000"/>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06:34</a:t>
            </a:r>
          </a:p>
        </p:txBody>
      </p:sp>
    </p:spTree>
  </p:cSld>
  <p:clrMapOvr>
    <a:masterClrMapping/>
  </p:clrMapOvr>
  <p:transition advTm="1000"/>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06:33</a:t>
            </a:r>
          </a:p>
        </p:txBody>
      </p:sp>
    </p:spTree>
  </p:cSld>
  <p:clrMapOvr>
    <a:masterClrMapping/>
  </p:clrMapOvr>
  <p:transition advTm="1000"/>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06:32</a:t>
            </a:r>
          </a:p>
        </p:txBody>
      </p:sp>
    </p:spTree>
  </p:cSld>
  <p:clrMapOvr>
    <a:masterClrMapping/>
  </p:clrMapOvr>
  <p:transition advTm="1000"/>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06:31</a:t>
            </a:r>
          </a:p>
        </p:txBody>
      </p:sp>
    </p:spTree>
  </p:cSld>
  <p:clrMapOvr>
    <a:masterClrMapping/>
  </p:clrMapOvr>
  <p:transition advTm="1000"/>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06:30</a:t>
            </a:r>
          </a:p>
        </p:txBody>
      </p:sp>
    </p:spTree>
  </p:cSld>
  <p:clrMapOvr>
    <a:masterClrMapping/>
  </p:clrMapOvr>
  <p:transition advTm="1000"/>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06:29</a:t>
            </a:r>
          </a:p>
        </p:txBody>
      </p:sp>
    </p:spTree>
  </p:cSld>
  <p:clrMapOvr>
    <a:masterClrMapping/>
  </p:clrMapOvr>
  <p:transition advTm="1000"/>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06:28</a:t>
            </a:r>
          </a:p>
        </p:txBody>
      </p:sp>
    </p:spTree>
  </p:cSld>
  <p:clrMapOvr>
    <a:masterClrMapping/>
  </p:clrMapOvr>
  <p:transition advTm="1000"/>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06:27</a:t>
            </a:r>
          </a:p>
        </p:txBody>
      </p:sp>
    </p:spTree>
  </p:cSld>
  <p:clrMapOvr>
    <a:masterClrMapping/>
  </p:clrMapOvr>
  <p:transition advTm="1000"/>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06:26</a:t>
            </a:r>
          </a:p>
        </p:txBody>
      </p:sp>
    </p:spTree>
  </p:cSld>
  <p:clrMapOvr>
    <a:masterClrMapping/>
  </p:clrMapOvr>
  <p:transition advTm="1000"/>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06:25</a:t>
            </a:r>
          </a:p>
        </p:txBody>
      </p:sp>
    </p:spTree>
  </p:cSld>
  <p:clrMapOvr>
    <a:masterClrMapping/>
  </p:clrMapOvr>
  <p:transition advTm="1000"/>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06:24</a:t>
            </a:r>
          </a:p>
        </p:txBody>
      </p:sp>
    </p:spTree>
  </p:cSld>
  <p:clrMapOvr>
    <a:masterClrMapping/>
  </p:clrMapOvr>
  <p:transition advTm="1000"/>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06:23</a:t>
            </a:r>
          </a:p>
        </p:txBody>
      </p:sp>
    </p:spTree>
  </p:cSld>
  <p:clrMapOvr>
    <a:masterClrMapping/>
  </p:clrMapOvr>
  <p:transition advTm="1000"/>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06:22</a:t>
            </a:r>
          </a:p>
        </p:txBody>
      </p:sp>
    </p:spTree>
  </p:cSld>
  <p:clrMapOvr>
    <a:masterClrMapping/>
  </p:clrMapOvr>
  <p:transition advTm="1000"/>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06:21</a:t>
            </a:r>
          </a:p>
        </p:txBody>
      </p:sp>
    </p:spTree>
  </p:cSld>
  <p:clrMapOvr>
    <a:masterClrMapping/>
  </p:clrMapOvr>
  <p:transition advTm="1000"/>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06:20</a:t>
            </a:r>
          </a:p>
        </p:txBody>
      </p:sp>
    </p:spTree>
  </p:cSld>
  <p:clrMapOvr>
    <a:masterClrMapping/>
  </p:clrMapOvr>
  <p:transition advTm="1000"/>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06:19</a:t>
            </a:r>
          </a:p>
        </p:txBody>
      </p:sp>
    </p:spTree>
  </p:cSld>
  <p:clrMapOvr>
    <a:masterClrMapping/>
  </p:clrMapOvr>
  <p:transition advTm="1000"/>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06:18</a:t>
            </a:r>
          </a:p>
        </p:txBody>
      </p:sp>
    </p:spTree>
  </p:cSld>
  <p:clrMapOvr>
    <a:masterClrMapping/>
  </p:clrMapOvr>
  <p:transition advTm="1000"/>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06:17</a:t>
            </a:r>
          </a:p>
        </p:txBody>
      </p:sp>
    </p:spTree>
  </p:cSld>
  <p:clrMapOvr>
    <a:masterClrMapping/>
  </p:clrMapOvr>
  <p:transition advTm="1000"/>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06:16</a:t>
            </a:r>
          </a:p>
        </p:txBody>
      </p:sp>
    </p:spTree>
  </p:cSld>
  <p:clrMapOvr>
    <a:masterClrMapping/>
  </p:clrMapOvr>
  <p:transition advTm="1000"/>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06:15</a:t>
            </a:r>
          </a:p>
        </p:txBody>
      </p:sp>
    </p:spTree>
  </p:cSld>
  <p:clrMapOvr>
    <a:masterClrMapping/>
  </p:clrMapOvr>
  <p:transition advTm="1000"/>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06:14</a:t>
            </a:r>
          </a:p>
        </p:txBody>
      </p:sp>
    </p:spTree>
  </p:cSld>
  <p:clrMapOvr>
    <a:masterClrMapping/>
  </p:clrMapOvr>
  <p:transition advTm="1000"/>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06:13</a:t>
            </a:r>
          </a:p>
        </p:txBody>
      </p:sp>
    </p:spTree>
  </p:cSld>
  <p:clrMapOvr>
    <a:masterClrMapping/>
  </p:clrMapOvr>
  <p:transition advTm="1000"/>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06:12</a:t>
            </a:r>
          </a:p>
        </p:txBody>
      </p:sp>
    </p:spTree>
  </p:cSld>
  <p:clrMapOvr>
    <a:masterClrMapping/>
  </p:clrMapOvr>
  <p:transition advTm="1000"/>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06:11</a:t>
            </a:r>
          </a:p>
        </p:txBody>
      </p:sp>
    </p:spTree>
  </p:cSld>
  <p:clrMapOvr>
    <a:masterClrMapping/>
  </p:clrMapOvr>
  <p:transition advTm="1000"/>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06:10</a:t>
            </a:r>
          </a:p>
        </p:txBody>
      </p:sp>
    </p:spTree>
  </p:cSld>
  <p:clrMapOvr>
    <a:masterClrMapping/>
  </p:clrMapOvr>
  <p:transition advTm="1000"/>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06:09</a:t>
            </a:r>
          </a:p>
        </p:txBody>
      </p:sp>
    </p:spTree>
  </p:cSld>
  <p:clrMapOvr>
    <a:masterClrMapping/>
  </p:clrMapOvr>
  <p:transition advTm="1000"/>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06:08</a:t>
            </a:r>
          </a:p>
        </p:txBody>
      </p:sp>
    </p:spTree>
  </p:cSld>
  <p:clrMapOvr>
    <a:masterClrMapping/>
  </p:clrMapOvr>
  <p:transition advTm="1000"/>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06:07</a:t>
            </a:r>
          </a:p>
        </p:txBody>
      </p:sp>
    </p:spTree>
  </p:cSld>
  <p:clrMapOvr>
    <a:masterClrMapping/>
  </p:clrMapOvr>
  <p:transition advTm="1000"/>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06:06</a:t>
            </a:r>
          </a:p>
        </p:txBody>
      </p:sp>
    </p:spTree>
  </p:cSld>
  <p:clrMapOvr>
    <a:masterClrMapping/>
  </p:clrMapOvr>
  <p:transition advTm="1000"/>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06:05</a:t>
            </a:r>
          </a:p>
        </p:txBody>
      </p:sp>
    </p:spTree>
  </p:cSld>
  <p:clrMapOvr>
    <a:masterClrMapping/>
  </p:clrMapOvr>
  <p:transition advTm="1000"/>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06:04</a:t>
            </a:r>
          </a:p>
        </p:txBody>
      </p:sp>
    </p:spTree>
  </p:cSld>
  <p:clrMapOvr>
    <a:masterClrMapping/>
  </p:clrMapOvr>
  <p:transition advTm="1000"/>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06:03</a:t>
            </a:r>
          </a:p>
        </p:txBody>
      </p:sp>
    </p:spTree>
  </p:cSld>
  <p:clrMapOvr>
    <a:masterClrMapping/>
  </p:clrMapOvr>
  <p:transition advTm="1000"/>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06:02</a:t>
            </a:r>
          </a:p>
        </p:txBody>
      </p:sp>
    </p:spTree>
  </p:cSld>
  <p:clrMapOvr>
    <a:masterClrMapping/>
  </p:clrMapOvr>
  <p:transition advTm="1000"/>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06:01</a:t>
            </a:r>
          </a:p>
        </p:txBody>
      </p:sp>
    </p:spTree>
  </p:cSld>
  <p:clrMapOvr>
    <a:masterClrMapping/>
  </p:clrMapOvr>
  <p:transition advTm="1000"/>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06:00</a:t>
            </a:r>
          </a:p>
        </p:txBody>
      </p:sp>
    </p:spTree>
  </p:cSld>
  <p:clrMapOvr>
    <a:masterClrMapping/>
  </p:clrMapOvr>
  <p:transition advTm="1000"/>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05:59</a:t>
            </a:r>
          </a:p>
        </p:txBody>
      </p:sp>
    </p:spTree>
  </p:cSld>
  <p:clrMapOvr>
    <a:masterClrMapping/>
  </p:clrMapOvr>
  <p:transition advTm="1000"/>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05:58</a:t>
            </a:r>
          </a:p>
        </p:txBody>
      </p:sp>
    </p:spTree>
  </p:cSld>
  <p:clrMapOvr>
    <a:masterClrMapping/>
  </p:clrMapOvr>
  <p:transition advTm="1000"/>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05:57</a:t>
            </a:r>
          </a:p>
        </p:txBody>
      </p:sp>
    </p:spTree>
  </p:cSld>
  <p:clrMapOvr>
    <a:masterClrMapping/>
  </p:clrMapOvr>
  <p:transition advTm="1000"/>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05:56</a:t>
            </a:r>
          </a:p>
        </p:txBody>
      </p:sp>
    </p:spTree>
  </p:cSld>
  <p:clrMapOvr>
    <a:masterClrMapping/>
  </p:clrMapOvr>
  <p:transition advTm="1000"/>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05:55</a:t>
            </a:r>
          </a:p>
        </p:txBody>
      </p:sp>
    </p:spTree>
  </p:cSld>
  <p:clrMapOvr>
    <a:masterClrMapping/>
  </p:clrMapOvr>
  <p:transition advTm="1000"/>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05:54</a:t>
            </a:r>
          </a:p>
        </p:txBody>
      </p:sp>
    </p:spTree>
  </p:cSld>
  <p:clrMapOvr>
    <a:masterClrMapping/>
  </p:clrMapOvr>
  <p:transition advTm="1000"/>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05:53</a:t>
            </a:r>
          </a:p>
        </p:txBody>
      </p:sp>
    </p:spTree>
  </p:cSld>
  <p:clrMapOvr>
    <a:masterClrMapping/>
  </p:clrMapOvr>
  <p:transition advTm="1000"/>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05:52</a:t>
            </a:r>
          </a:p>
        </p:txBody>
      </p:sp>
    </p:spTree>
  </p:cSld>
  <p:clrMapOvr>
    <a:masterClrMapping/>
  </p:clrMapOvr>
  <p:transition advTm="1000"/>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05:51</a:t>
            </a:r>
          </a:p>
        </p:txBody>
      </p:sp>
    </p:spTree>
  </p:cSld>
  <p:clrMapOvr>
    <a:masterClrMapping/>
  </p:clrMapOvr>
  <p:transition advTm="1000"/>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05:50</a:t>
            </a:r>
          </a:p>
        </p:txBody>
      </p:sp>
    </p:spTree>
  </p:cSld>
  <p:clrMapOvr>
    <a:masterClrMapping/>
  </p:clrMapOvr>
  <p:transition advTm="1000"/>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05:49</a:t>
            </a:r>
          </a:p>
        </p:txBody>
      </p:sp>
    </p:spTree>
  </p:cSld>
  <p:clrMapOvr>
    <a:masterClrMapping/>
  </p:clrMapOvr>
  <p:transition advTm="1000"/>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05:48</a:t>
            </a:r>
          </a:p>
        </p:txBody>
      </p:sp>
    </p:spTree>
  </p:cSld>
  <p:clrMapOvr>
    <a:masterClrMapping/>
  </p:clrMapOvr>
  <p:transition advTm="1000"/>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05:47</a:t>
            </a:r>
          </a:p>
        </p:txBody>
      </p:sp>
    </p:spTree>
  </p:cSld>
  <p:clrMapOvr>
    <a:masterClrMapping/>
  </p:clrMapOvr>
  <p:transition advTm="1000"/>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05:46</a:t>
            </a:r>
          </a:p>
        </p:txBody>
      </p:sp>
    </p:spTree>
  </p:cSld>
  <p:clrMapOvr>
    <a:masterClrMapping/>
  </p:clrMapOvr>
  <p:transition advTm="1000"/>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05:45</a:t>
            </a:r>
          </a:p>
        </p:txBody>
      </p:sp>
    </p:spTree>
  </p:cSld>
  <p:clrMapOvr>
    <a:masterClrMapping/>
  </p:clrMapOvr>
  <p:transition advTm="1000"/>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05:44</a:t>
            </a:r>
          </a:p>
        </p:txBody>
      </p:sp>
    </p:spTree>
  </p:cSld>
  <p:clrMapOvr>
    <a:masterClrMapping/>
  </p:clrMapOvr>
  <p:transition advTm="1000"/>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05:43</a:t>
            </a:r>
          </a:p>
        </p:txBody>
      </p:sp>
    </p:spTree>
  </p:cSld>
  <p:clrMapOvr>
    <a:masterClrMapping/>
  </p:clrMapOvr>
  <p:transition advTm="1000"/>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05:42</a:t>
            </a:r>
          </a:p>
        </p:txBody>
      </p:sp>
    </p:spTree>
  </p:cSld>
  <p:clrMapOvr>
    <a:masterClrMapping/>
  </p:clrMapOvr>
  <p:transition advTm="1000"/>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05:41</a:t>
            </a:r>
          </a:p>
        </p:txBody>
      </p:sp>
    </p:spTree>
  </p:cSld>
  <p:clrMapOvr>
    <a:masterClrMapping/>
  </p:clrMapOvr>
  <p:transition advTm="1000"/>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05:40</a:t>
            </a:r>
          </a:p>
        </p:txBody>
      </p:sp>
    </p:spTree>
  </p:cSld>
  <p:clrMapOvr>
    <a:masterClrMapping/>
  </p:clrMapOvr>
  <p:transition advTm="1000"/>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05:39</a:t>
            </a:r>
          </a:p>
        </p:txBody>
      </p:sp>
    </p:spTree>
  </p:cSld>
  <p:clrMapOvr>
    <a:masterClrMapping/>
  </p:clrMapOvr>
  <p:transition advTm="1000"/>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05:38</a:t>
            </a:r>
          </a:p>
        </p:txBody>
      </p:sp>
    </p:spTree>
  </p:cSld>
  <p:clrMapOvr>
    <a:masterClrMapping/>
  </p:clrMapOvr>
  <p:transition advTm="1000"/>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05:37</a:t>
            </a:r>
          </a:p>
        </p:txBody>
      </p:sp>
    </p:spTree>
  </p:cSld>
  <p:clrMapOvr>
    <a:masterClrMapping/>
  </p:clrMapOvr>
  <p:transition advTm="1000"/>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05:36</a:t>
            </a:r>
          </a:p>
        </p:txBody>
      </p:sp>
    </p:spTree>
  </p:cSld>
  <p:clrMapOvr>
    <a:masterClrMapping/>
  </p:clrMapOvr>
  <p:transition advTm="1000"/>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05:35</a:t>
            </a:r>
          </a:p>
        </p:txBody>
      </p:sp>
    </p:spTree>
  </p:cSld>
  <p:clrMapOvr>
    <a:masterClrMapping/>
  </p:clrMapOvr>
  <p:transition advTm="1000"/>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05:34</a:t>
            </a:r>
          </a:p>
        </p:txBody>
      </p:sp>
    </p:spTree>
  </p:cSld>
  <p:clrMapOvr>
    <a:masterClrMapping/>
  </p:clrMapOvr>
  <p:transition advTm="1000"/>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05:33</a:t>
            </a:r>
          </a:p>
        </p:txBody>
      </p:sp>
    </p:spTree>
  </p:cSld>
  <p:clrMapOvr>
    <a:masterClrMapping/>
  </p:clrMapOvr>
  <p:transition advTm="1000"/>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05:32</a:t>
            </a:r>
          </a:p>
        </p:txBody>
      </p:sp>
    </p:spTree>
  </p:cSld>
  <p:clrMapOvr>
    <a:masterClrMapping/>
  </p:clrMapOvr>
  <p:transition advTm="1000"/>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05:31</a:t>
            </a:r>
          </a:p>
        </p:txBody>
      </p:sp>
    </p:spTree>
  </p:cSld>
  <p:clrMapOvr>
    <a:masterClrMapping/>
  </p:clrMapOvr>
  <p:transition advTm="1000"/>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05:30</a:t>
            </a:r>
          </a:p>
        </p:txBody>
      </p:sp>
    </p:spTree>
  </p:cSld>
  <p:clrMapOvr>
    <a:masterClrMapping/>
  </p:clrMapOvr>
  <p:transition advTm="1000"/>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05:29</a:t>
            </a:r>
          </a:p>
        </p:txBody>
      </p:sp>
    </p:spTree>
  </p:cSld>
  <p:clrMapOvr>
    <a:masterClrMapping/>
  </p:clrMapOvr>
  <p:transition advTm="1000"/>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05:28</a:t>
            </a:r>
          </a:p>
        </p:txBody>
      </p:sp>
    </p:spTree>
  </p:cSld>
  <p:clrMapOvr>
    <a:masterClrMapping/>
  </p:clrMapOvr>
  <p:transition advTm="1000"/>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05:27</a:t>
            </a:r>
          </a:p>
        </p:txBody>
      </p:sp>
    </p:spTree>
  </p:cSld>
  <p:clrMapOvr>
    <a:masterClrMapping/>
  </p:clrMapOvr>
  <p:transition advTm="1000"/>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05:26</a:t>
            </a:r>
          </a:p>
        </p:txBody>
      </p:sp>
    </p:spTree>
  </p:cSld>
  <p:clrMapOvr>
    <a:masterClrMapping/>
  </p:clrMapOvr>
  <p:transition advTm="1000"/>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05:25</a:t>
            </a:r>
          </a:p>
        </p:txBody>
      </p:sp>
    </p:spTree>
  </p:cSld>
  <p:clrMapOvr>
    <a:masterClrMapping/>
  </p:clrMapOvr>
  <p:transition advTm="1000"/>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05:24</a:t>
            </a:r>
          </a:p>
        </p:txBody>
      </p:sp>
    </p:spTree>
  </p:cSld>
  <p:clrMapOvr>
    <a:masterClrMapping/>
  </p:clrMapOvr>
  <p:transition advTm="1000"/>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05:23</a:t>
            </a:r>
          </a:p>
        </p:txBody>
      </p:sp>
    </p:spTree>
  </p:cSld>
  <p:clrMapOvr>
    <a:masterClrMapping/>
  </p:clrMapOvr>
  <p:transition advTm="1000"/>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05:22</a:t>
            </a:r>
          </a:p>
        </p:txBody>
      </p:sp>
    </p:spTree>
  </p:cSld>
  <p:clrMapOvr>
    <a:masterClrMapping/>
  </p:clrMapOvr>
  <p:transition advTm="1000"/>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05:21</a:t>
            </a:r>
          </a:p>
        </p:txBody>
      </p:sp>
    </p:spTree>
  </p:cSld>
  <p:clrMapOvr>
    <a:masterClrMapping/>
  </p:clrMapOvr>
  <p:transition advTm="1000"/>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05:20</a:t>
            </a:r>
          </a:p>
        </p:txBody>
      </p:sp>
    </p:spTree>
  </p:cSld>
  <p:clrMapOvr>
    <a:masterClrMapping/>
  </p:clrMapOvr>
  <p:transition advTm="1000"/>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05:19</a:t>
            </a:r>
          </a:p>
        </p:txBody>
      </p:sp>
    </p:spTree>
  </p:cSld>
  <p:clrMapOvr>
    <a:masterClrMapping/>
  </p:clrMapOvr>
  <p:transition advTm="1000"/>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05:18</a:t>
            </a:r>
          </a:p>
        </p:txBody>
      </p:sp>
    </p:spTree>
  </p:cSld>
  <p:clrMapOvr>
    <a:masterClrMapping/>
  </p:clrMapOvr>
  <p:transition advTm="1000"/>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05:17</a:t>
            </a:r>
          </a:p>
        </p:txBody>
      </p:sp>
    </p:spTree>
  </p:cSld>
  <p:clrMapOvr>
    <a:masterClrMapping/>
  </p:clrMapOvr>
  <p:transition advTm="1000"/>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05:16</a:t>
            </a:r>
          </a:p>
        </p:txBody>
      </p:sp>
    </p:spTree>
  </p:cSld>
  <p:clrMapOvr>
    <a:masterClrMapping/>
  </p:clrMapOvr>
  <p:transition advTm="1000"/>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05:15</a:t>
            </a:r>
          </a:p>
        </p:txBody>
      </p:sp>
    </p:spTree>
  </p:cSld>
  <p:clrMapOvr>
    <a:masterClrMapping/>
  </p:clrMapOvr>
  <p:transition advTm="1000"/>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05:14</a:t>
            </a:r>
          </a:p>
        </p:txBody>
      </p:sp>
    </p:spTree>
  </p:cSld>
  <p:clrMapOvr>
    <a:masterClrMapping/>
  </p:clrMapOvr>
  <p:transition advTm="1000"/>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05:13</a:t>
            </a:r>
          </a:p>
        </p:txBody>
      </p:sp>
    </p:spTree>
  </p:cSld>
  <p:clrMapOvr>
    <a:masterClrMapping/>
  </p:clrMapOvr>
  <p:transition advTm="1000"/>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05:12</a:t>
            </a:r>
          </a:p>
        </p:txBody>
      </p:sp>
    </p:spTree>
  </p:cSld>
  <p:clrMapOvr>
    <a:masterClrMapping/>
  </p:clrMapOvr>
  <p:transition advTm="1000"/>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05:11</a:t>
            </a:r>
          </a:p>
        </p:txBody>
      </p:sp>
    </p:spTree>
  </p:cSld>
  <p:clrMapOvr>
    <a:masterClrMapping/>
  </p:clrMapOvr>
  <p:transition advTm="1000"/>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05:10</a:t>
            </a:r>
          </a:p>
        </p:txBody>
      </p:sp>
    </p:spTree>
  </p:cSld>
  <p:clrMapOvr>
    <a:masterClrMapping/>
  </p:clrMapOvr>
  <p:transition advTm="1000"/>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05:09</a:t>
            </a:r>
          </a:p>
        </p:txBody>
      </p:sp>
    </p:spTree>
  </p:cSld>
  <p:clrMapOvr>
    <a:masterClrMapping/>
  </p:clrMapOvr>
  <p:transition advTm="1000"/>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05:08</a:t>
            </a:r>
          </a:p>
        </p:txBody>
      </p:sp>
    </p:spTree>
  </p:cSld>
  <p:clrMapOvr>
    <a:masterClrMapping/>
  </p:clrMapOvr>
  <p:transition advTm="1000"/>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05:07</a:t>
            </a:r>
          </a:p>
        </p:txBody>
      </p:sp>
    </p:spTree>
  </p:cSld>
  <p:clrMapOvr>
    <a:masterClrMapping/>
  </p:clrMapOvr>
  <p:transition advTm="1000"/>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05:06</a:t>
            </a:r>
          </a:p>
        </p:txBody>
      </p:sp>
    </p:spTree>
  </p:cSld>
  <p:clrMapOvr>
    <a:masterClrMapping/>
  </p:clrMapOvr>
  <p:transition advTm="1000"/>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05:05</a:t>
            </a:r>
          </a:p>
        </p:txBody>
      </p:sp>
    </p:spTree>
  </p:cSld>
  <p:clrMapOvr>
    <a:masterClrMapping/>
  </p:clrMapOvr>
  <p:transition advTm="1000"/>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05:04</a:t>
            </a:r>
          </a:p>
        </p:txBody>
      </p:sp>
    </p:spTree>
  </p:cSld>
  <p:clrMapOvr>
    <a:masterClrMapping/>
  </p:clrMapOvr>
  <p:transition advTm="1000"/>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05:03</a:t>
            </a:r>
          </a:p>
        </p:txBody>
      </p:sp>
    </p:spTree>
  </p:cSld>
  <p:clrMapOvr>
    <a:masterClrMapping/>
  </p:clrMapOvr>
  <p:transition advTm="1000"/>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05:02</a:t>
            </a:r>
          </a:p>
        </p:txBody>
      </p:sp>
    </p:spTree>
  </p:cSld>
  <p:clrMapOvr>
    <a:masterClrMapping/>
  </p:clrMapOvr>
  <p:transition advTm="1000"/>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05:01</a:t>
            </a:r>
          </a:p>
        </p:txBody>
      </p:sp>
    </p:spTree>
  </p:cSld>
  <p:clrMapOvr>
    <a:masterClrMapping/>
  </p:clrMapOvr>
  <p:transition advTm="1000"/>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05:00</a:t>
            </a:r>
          </a:p>
        </p:txBody>
      </p:sp>
    </p:spTree>
  </p:cSld>
  <p:clrMapOvr>
    <a:masterClrMapping/>
  </p:clrMapOvr>
  <p:transition advTm="1000"/>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04:59</a:t>
            </a:r>
          </a:p>
        </p:txBody>
      </p:sp>
    </p:spTree>
  </p:cSld>
  <p:clrMapOvr>
    <a:masterClrMapping/>
  </p:clrMapOvr>
  <p:transition advTm="1000"/>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04:58</a:t>
            </a:r>
          </a:p>
        </p:txBody>
      </p:sp>
    </p:spTree>
  </p:cSld>
  <p:clrMapOvr>
    <a:masterClrMapping/>
  </p:clrMapOvr>
  <p:transition advTm="1000"/>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04:57</a:t>
            </a:r>
          </a:p>
        </p:txBody>
      </p:sp>
    </p:spTree>
  </p:cSld>
  <p:clrMapOvr>
    <a:masterClrMapping/>
  </p:clrMapOvr>
  <p:transition advTm="1000"/>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04:56</a:t>
            </a:r>
          </a:p>
        </p:txBody>
      </p:sp>
    </p:spTree>
  </p:cSld>
  <p:clrMapOvr>
    <a:masterClrMapping/>
  </p:clrMapOvr>
  <p:transition advTm="1000"/>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04:55</a:t>
            </a:r>
          </a:p>
        </p:txBody>
      </p:sp>
    </p:spTree>
  </p:cSld>
  <p:clrMapOvr>
    <a:masterClrMapping/>
  </p:clrMapOvr>
  <p:transition advTm="1000"/>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04:54</a:t>
            </a:r>
          </a:p>
        </p:txBody>
      </p:sp>
    </p:spTree>
  </p:cSld>
  <p:clrMapOvr>
    <a:masterClrMapping/>
  </p:clrMapOvr>
  <p:transition advTm="1000"/>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04:53</a:t>
            </a:r>
          </a:p>
        </p:txBody>
      </p:sp>
    </p:spTree>
  </p:cSld>
  <p:clrMapOvr>
    <a:masterClrMapping/>
  </p:clrMapOvr>
  <p:transition advTm="1000"/>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04:52</a:t>
            </a:r>
          </a:p>
        </p:txBody>
      </p:sp>
    </p:spTree>
  </p:cSld>
  <p:clrMapOvr>
    <a:masterClrMapping/>
  </p:clrMapOvr>
  <p:transition advTm="1000"/>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04:51</a:t>
            </a:r>
          </a:p>
        </p:txBody>
      </p:sp>
    </p:spTree>
  </p:cSld>
  <p:clrMapOvr>
    <a:masterClrMapping/>
  </p:clrMapOvr>
  <p:transition advTm="1000"/>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04:50</a:t>
            </a:r>
          </a:p>
        </p:txBody>
      </p:sp>
    </p:spTree>
  </p:cSld>
  <p:clrMapOvr>
    <a:masterClrMapping/>
  </p:clrMapOvr>
  <p:transition advTm="1000"/>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04:49</a:t>
            </a:r>
          </a:p>
        </p:txBody>
      </p:sp>
    </p:spTree>
  </p:cSld>
  <p:clrMapOvr>
    <a:masterClrMapping/>
  </p:clrMapOvr>
  <p:transition advTm="1000"/>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04:48</a:t>
            </a:r>
          </a:p>
        </p:txBody>
      </p:sp>
    </p:spTree>
  </p:cSld>
  <p:clrMapOvr>
    <a:masterClrMapping/>
  </p:clrMapOvr>
  <p:transition advTm="1000"/>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04:47</a:t>
            </a:r>
          </a:p>
        </p:txBody>
      </p:sp>
    </p:spTree>
  </p:cSld>
  <p:clrMapOvr>
    <a:masterClrMapping/>
  </p:clrMapOvr>
  <p:transition advTm="1000"/>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04:46</a:t>
            </a:r>
          </a:p>
        </p:txBody>
      </p:sp>
    </p:spTree>
  </p:cSld>
  <p:clrMapOvr>
    <a:masterClrMapping/>
  </p:clrMapOvr>
  <p:transition advTm="1000"/>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04:45</a:t>
            </a:r>
          </a:p>
        </p:txBody>
      </p:sp>
    </p:spTree>
  </p:cSld>
  <p:clrMapOvr>
    <a:masterClrMapping/>
  </p:clrMapOvr>
  <p:transition advTm="1000"/>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04:44</a:t>
            </a:r>
          </a:p>
        </p:txBody>
      </p:sp>
    </p:spTree>
  </p:cSld>
  <p:clrMapOvr>
    <a:masterClrMapping/>
  </p:clrMapOvr>
  <p:transition advTm="1000"/>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04:43</a:t>
            </a:r>
          </a:p>
        </p:txBody>
      </p:sp>
    </p:spTree>
  </p:cSld>
  <p:clrMapOvr>
    <a:masterClrMapping/>
  </p:clrMapOvr>
  <p:transition advTm="1000"/>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04:42</a:t>
            </a:r>
          </a:p>
        </p:txBody>
      </p:sp>
    </p:spTree>
  </p:cSld>
  <p:clrMapOvr>
    <a:masterClrMapping/>
  </p:clrMapOvr>
  <p:transition advTm="1000"/>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04:41</a:t>
            </a:r>
          </a:p>
        </p:txBody>
      </p:sp>
    </p:spTree>
  </p:cSld>
  <p:clrMapOvr>
    <a:masterClrMapping/>
  </p:clrMapOvr>
  <p:transition advTm="1000"/>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04:40</a:t>
            </a:r>
          </a:p>
        </p:txBody>
      </p:sp>
    </p:spTree>
  </p:cSld>
  <p:clrMapOvr>
    <a:masterClrMapping/>
  </p:clrMapOvr>
  <p:transition advTm="1000"/>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04:39</a:t>
            </a:r>
          </a:p>
        </p:txBody>
      </p:sp>
    </p:spTree>
  </p:cSld>
  <p:clrMapOvr>
    <a:masterClrMapping/>
  </p:clrMapOvr>
  <p:transition advTm="1000"/>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04:38</a:t>
            </a:r>
          </a:p>
        </p:txBody>
      </p:sp>
    </p:spTree>
  </p:cSld>
  <p:clrMapOvr>
    <a:masterClrMapping/>
  </p:clrMapOvr>
  <p:transition advTm="1000"/>
  <p:timing>
    <p:tnLst>
      <p:par>
        <p:cTn id="1" dur="indefinite" restart="never" nodeType="tmRoot"/>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04:37</a:t>
            </a:r>
          </a:p>
        </p:txBody>
      </p:sp>
    </p:spTree>
  </p:cSld>
  <p:clrMapOvr>
    <a:masterClrMapping/>
  </p:clrMapOvr>
  <p:transition advTm="1000"/>
  <p:timing>
    <p:tnLst>
      <p:par>
        <p:cT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04:36</a:t>
            </a:r>
          </a:p>
        </p:txBody>
      </p:sp>
    </p:spTree>
  </p:cSld>
  <p:clrMapOvr>
    <a:masterClrMapping/>
  </p:clrMapOvr>
  <p:transition advTm="1000"/>
  <p:timing>
    <p:tnLst>
      <p:par>
        <p:cT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04:35</a:t>
            </a:r>
          </a:p>
        </p:txBody>
      </p:sp>
    </p:spTree>
  </p:cSld>
  <p:clrMapOvr>
    <a:masterClrMapping/>
  </p:clrMapOvr>
  <p:transition advTm="1000"/>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04:34</a:t>
            </a:r>
          </a:p>
        </p:txBody>
      </p:sp>
    </p:spTree>
  </p:cSld>
  <p:clrMapOvr>
    <a:masterClrMapping/>
  </p:clrMapOvr>
  <p:transition advTm="1000"/>
  <p:timing>
    <p:tnLst>
      <p:par>
        <p:cT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04:33</a:t>
            </a:r>
          </a:p>
        </p:txBody>
      </p:sp>
    </p:spTree>
  </p:cSld>
  <p:clrMapOvr>
    <a:masterClrMapping/>
  </p:clrMapOvr>
  <p:transition advTm="1000"/>
  <p:timing>
    <p:tnLst>
      <p:par>
        <p:cT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04:32</a:t>
            </a:r>
          </a:p>
        </p:txBody>
      </p:sp>
    </p:spTree>
  </p:cSld>
  <p:clrMapOvr>
    <a:masterClrMapping/>
  </p:clrMapOvr>
  <p:transition advTm="1000"/>
  <p:timing>
    <p:tnLst>
      <p:par>
        <p:cT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04:31</a:t>
            </a:r>
          </a:p>
        </p:txBody>
      </p:sp>
    </p:spTree>
  </p:cSld>
  <p:clrMapOvr>
    <a:masterClrMapping/>
  </p:clrMapOvr>
  <p:transition advTm="1000"/>
  <p:timing>
    <p:tnLst>
      <p:par>
        <p:cT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04:30</a:t>
            </a:r>
          </a:p>
        </p:txBody>
      </p:sp>
    </p:spTree>
  </p:cSld>
  <p:clrMapOvr>
    <a:masterClrMapping/>
  </p:clrMapOvr>
  <p:transition advTm="1000"/>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04:29</a:t>
            </a:r>
          </a:p>
        </p:txBody>
      </p:sp>
    </p:spTree>
  </p:cSld>
  <p:clrMapOvr>
    <a:masterClrMapping/>
  </p:clrMapOvr>
  <p:transition advTm="1000"/>
  <p:timing>
    <p:tnLst>
      <p:par>
        <p:cT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04:28</a:t>
            </a:r>
          </a:p>
        </p:txBody>
      </p:sp>
    </p:spTree>
  </p:cSld>
  <p:clrMapOvr>
    <a:masterClrMapping/>
  </p:clrMapOvr>
  <p:transition advTm="1000"/>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04:27</a:t>
            </a:r>
          </a:p>
        </p:txBody>
      </p:sp>
    </p:spTree>
  </p:cSld>
  <p:clrMapOvr>
    <a:masterClrMapping/>
  </p:clrMapOvr>
  <p:transition advTm="1000"/>
  <p:timing>
    <p:tnLst>
      <p:par>
        <p:cT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04:26</a:t>
            </a:r>
          </a:p>
        </p:txBody>
      </p:sp>
    </p:spTree>
  </p:cSld>
  <p:clrMapOvr>
    <a:masterClrMapping/>
  </p:clrMapOvr>
  <p:transition advTm="1000"/>
  <p:timing>
    <p:tnLst>
      <p:par>
        <p:cT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04:25</a:t>
            </a:r>
          </a:p>
        </p:txBody>
      </p:sp>
    </p:spTree>
  </p:cSld>
  <p:clrMapOvr>
    <a:masterClrMapping/>
  </p:clrMapOvr>
  <p:transition advTm="1000"/>
  <p:timing>
    <p:tnLst>
      <p:par>
        <p:cT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04:24</a:t>
            </a:r>
          </a:p>
        </p:txBody>
      </p:sp>
    </p:spTree>
  </p:cSld>
  <p:clrMapOvr>
    <a:masterClrMapping/>
  </p:clrMapOvr>
  <p:transition advTm="1000"/>
  <p:timing>
    <p:tnLst>
      <p:par>
        <p:cT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04:23</a:t>
            </a:r>
          </a:p>
        </p:txBody>
      </p:sp>
    </p:spTree>
  </p:cSld>
  <p:clrMapOvr>
    <a:masterClrMapping/>
  </p:clrMapOvr>
  <p:transition advTm="1000"/>
  <p:timing>
    <p:tnLst>
      <p:par>
        <p:cT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04:22</a:t>
            </a:r>
          </a:p>
        </p:txBody>
      </p:sp>
    </p:spTree>
  </p:cSld>
  <p:clrMapOvr>
    <a:masterClrMapping/>
  </p:clrMapOvr>
  <p:transition advTm="1000"/>
  <p:timing>
    <p:tnLst>
      <p:par>
        <p:cT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04:21</a:t>
            </a:r>
          </a:p>
        </p:txBody>
      </p:sp>
    </p:spTree>
  </p:cSld>
  <p:clrMapOvr>
    <a:masterClrMapping/>
  </p:clrMapOvr>
  <p:transition advTm="1000"/>
  <p:timing>
    <p:tnLst>
      <p:par>
        <p:cT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04:20</a:t>
            </a:r>
          </a:p>
        </p:txBody>
      </p:sp>
    </p:spTree>
  </p:cSld>
  <p:clrMapOvr>
    <a:masterClrMapping/>
  </p:clrMapOvr>
  <p:transition advTm="1000"/>
  <p:timing>
    <p:tnLst>
      <p:par>
        <p:cT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04:19</a:t>
            </a:r>
          </a:p>
        </p:txBody>
      </p:sp>
    </p:spTree>
  </p:cSld>
  <p:clrMapOvr>
    <a:masterClrMapping/>
  </p:clrMapOvr>
  <p:transition advTm="1000"/>
  <p:timing>
    <p:tnLst>
      <p:par>
        <p:cT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04:18</a:t>
            </a:r>
          </a:p>
        </p:txBody>
      </p:sp>
    </p:spTree>
  </p:cSld>
  <p:clrMapOvr>
    <a:masterClrMapping/>
  </p:clrMapOvr>
  <p:transition advTm="1000"/>
  <p:timing>
    <p:tnLst>
      <p:par>
        <p:cT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04:17</a:t>
            </a:r>
          </a:p>
        </p:txBody>
      </p:sp>
    </p:spTree>
  </p:cSld>
  <p:clrMapOvr>
    <a:masterClrMapping/>
  </p:clrMapOvr>
  <p:transition advTm="1000"/>
  <p:timing>
    <p:tnLst>
      <p:par>
        <p:cT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04:16</a:t>
            </a:r>
          </a:p>
        </p:txBody>
      </p:sp>
    </p:spTree>
  </p:cSld>
  <p:clrMapOvr>
    <a:masterClrMapping/>
  </p:clrMapOvr>
  <p:transition advTm="1000"/>
  <p:timing>
    <p:tnLst>
      <p:par>
        <p:cT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04:15</a:t>
            </a:r>
          </a:p>
        </p:txBody>
      </p:sp>
    </p:spTree>
  </p:cSld>
  <p:clrMapOvr>
    <a:masterClrMapping/>
  </p:clrMapOvr>
  <p:transition advTm="1000"/>
  <p:timing>
    <p:tnLst>
      <p:par>
        <p:cT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04:14</a:t>
            </a:r>
          </a:p>
        </p:txBody>
      </p:sp>
    </p:spTree>
  </p:cSld>
  <p:clrMapOvr>
    <a:masterClrMapping/>
  </p:clrMapOvr>
  <p:transition advTm="1000"/>
  <p:timing>
    <p:tnLst>
      <p:par>
        <p:cT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04:13</a:t>
            </a:r>
          </a:p>
        </p:txBody>
      </p:sp>
    </p:spTree>
  </p:cSld>
  <p:clrMapOvr>
    <a:masterClrMapping/>
  </p:clrMapOvr>
  <p:transition advTm="1000"/>
  <p:timing>
    <p:tnLst>
      <p:par>
        <p:cTn id="1" dur="indefinite" restart="never" nodeType="tmRoot"/>
      </p:par>
    </p:tn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04:12</a:t>
            </a:r>
          </a:p>
        </p:txBody>
      </p:sp>
    </p:spTree>
  </p:cSld>
  <p:clrMapOvr>
    <a:masterClrMapping/>
  </p:clrMapOvr>
  <p:transition advTm="1000"/>
  <p:timing>
    <p:tnLst>
      <p:par>
        <p:cT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04:11</a:t>
            </a:r>
          </a:p>
        </p:txBody>
      </p:sp>
    </p:spTree>
  </p:cSld>
  <p:clrMapOvr>
    <a:masterClrMapping/>
  </p:clrMapOvr>
  <p:transition advTm="1000"/>
  <p:timing>
    <p:tnLst>
      <p:par>
        <p:cTn id="1" dur="indefinite" restart="never" nodeType="tmRoot"/>
      </p:par>
    </p:tn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04:10</a:t>
            </a:r>
          </a:p>
        </p:txBody>
      </p:sp>
    </p:spTree>
  </p:cSld>
  <p:clrMapOvr>
    <a:masterClrMapping/>
  </p:clrMapOvr>
  <p:transition advTm="1000"/>
  <p:timing>
    <p:tnLst>
      <p:par>
        <p:cT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04:09</a:t>
            </a:r>
          </a:p>
        </p:txBody>
      </p:sp>
    </p:spTree>
  </p:cSld>
  <p:clrMapOvr>
    <a:masterClrMapping/>
  </p:clrMapOvr>
  <p:transition advTm="1000"/>
  <p:timing>
    <p:tnLst>
      <p:par>
        <p:cTn id="1" dur="indefinite" restart="never" nodeType="tmRoot"/>
      </p:par>
    </p:tn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04:08</a:t>
            </a:r>
          </a:p>
        </p:txBody>
      </p:sp>
    </p:spTree>
  </p:cSld>
  <p:clrMapOvr>
    <a:masterClrMapping/>
  </p:clrMapOvr>
  <p:transition advTm="1000"/>
  <p:timing>
    <p:tnLst>
      <p:par>
        <p:cTn id="1" dur="indefinite" restart="never" nodeType="tmRoot"/>
      </p:par>
    </p:tn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04:07</a:t>
            </a:r>
          </a:p>
        </p:txBody>
      </p:sp>
    </p:spTree>
  </p:cSld>
  <p:clrMapOvr>
    <a:masterClrMapping/>
  </p:clrMapOvr>
  <p:transition advTm="1000"/>
  <p:timing>
    <p:tnLst>
      <p:par>
        <p:cTn id="1" dur="indefinite" restart="never" nodeType="tmRoot"/>
      </p:par>
    </p:tn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04:06</a:t>
            </a:r>
          </a:p>
        </p:txBody>
      </p:sp>
    </p:spTree>
  </p:cSld>
  <p:clrMapOvr>
    <a:masterClrMapping/>
  </p:clrMapOvr>
  <p:transition advTm="1000"/>
  <p:timing>
    <p:tnLst>
      <p:par>
        <p:cTn id="1" dur="indefinite" restart="never" nodeType="tmRoot"/>
      </p:par>
    </p:tn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04:05</a:t>
            </a:r>
          </a:p>
        </p:txBody>
      </p:sp>
    </p:spTree>
  </p:cSld>
  <p:clrMapOvr>
    <a:masterClrMapping/>
  </p:clrMapOvr>
  <p:transition advTm="1000"/>
  <p:timing>
    <p:tnLst>
      <p:par>
        <p:cTn id="1" dur="indefinite" restart="never" nodeType="tmRoot"/>
      </p:par>
    </p:tn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04:04</a:t>
            </a:r>
          </a:p>
        </p:txBody>
      </p:sp>
    </p:spTree>
  </p:cSld>
  <p:clrMapOvr>
    <a:masterClrMapping/>
  </p:clrMapOvr>
  <p:transition advTm="1000"/>
  <p:timing>
    <p:tnLst>
      <p:par>
        <p:cTn id="1" dur="indefinite" restart="never" nodeType="tmRoot"/>
      </p:par>
    </p:tn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04:03</a:t>
            </a:r>
          </a:p>
        </p:txBody>
      </p:sp>
    </p:spTree>
  </p:cSld>
  <p:clrMapOvr>
    <a:masterClrMapping/>
  </p:clrMapOvr>
  <p:transition advTm="1000"/>
  <p:timing>
    <p:tnLst>
      <p:par>
        <p:cTn id="1" dur="indefinite" restart="never" nodeType="tmRoot"/>
      </p:par>
    </p:tn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04:02</a:t>
            </a:r>
          </a:p>
        </p:txBody>
      </p:sp>
    </p:spTree>
  </p:cSld>
  <p:clrMapOvr>
    <a:masterClrMapping/>
  </p:clrMapOvr>
  <p:transition advTm="1000"/>
  <p:timing>
    <p:tnLst>
      <p:par>
        <p:cTn id="1" dur="indefinite" restart="never" nodeType="tmRoot"/>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04:01</a:t>
            </a:r>
          </a:p>
        </p:txBody>
      </p:sp>
    </p:spTree>
  </p:cSld>
  <p:clrMapOvr>
    <a:masterClrMapping/>
  </p:clrMapOvr>
  <p:transition advTm="1000"/>
  <p:timing>
    <p:tnLst>
      <p:par>
        <p:cTn id="1" dur="indefinite" restart="never" nodeType="tmRoot"/>
      </p:par>
    </p:tn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04:00</a:t>
            </a:r>
          </a:p>
        </p:txBody>
      </p:sp>
    </p:spTree>
  </p:cSld>
  <p:clrMapOvr>
    <a:masterClrMapping/>
  </p:clrMapOvr>
  <p:transition advTm="1000"/>
  <p:timing>
    <p:tnLst>
      <p:par>
        <p:cTn id="1" dur="indefinite" restart="never" nodeType="tmRoot"/>
      </p:par>
    </p:tn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03:59</a:t>
            </a:r>
          </a:p>
        </p:txBody>
      </p:sp>
    </p:spTree>
  </p:cSld>
  <p:clrMapOvr>
    <a:masterClrMapping/>
  </p:clrMapOvr>
  <p:transition advTm="1000"/>
  <p:timing>
    <p:tnLst>
      <p:par>
        <p:cTn id="1" dur="indefinite" restart="never" nodeType="tmRoot"/>
      </p:par>
    </p:tn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03:58</a:t>
            </a:r>
          </a:p>
        </p:txBody>
      </p:sp>
    </p:spTree>
  </p:cSld>
  <p:clrMapOvr>
    <a:masterClrMapping/>
  </p:clrMapOvr>
  <p:transition advTm="1000"/>
  <p:timing>
    <p:tnLst>
      <p:par>
        <p:cTn id="1" dur="indefinite" restart="never" nodeType="tmRoot"/>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03:57</a:t>
            </a:r>
          </a:p>
        </p:txBody>
      </p:sp>
    </p:spTree>
  </p:cSld>
  <p:clrMapOvr>
    <a:masterClrMapping/>
  </p:clrMapOvr>
  <p:transition advTm="1000"/>
  <p:timing>
    <p:tnLst>
      <p:par>
        <p:cTn id="1" dur="indefinite" restart="never" nodeType="tmRoot"/>
      </p:par>
    </p:tn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03:56</a:t>
            </a:r>
          </a:p>
        </p:txBody>
      </p:sp>
    </p:spTree>
  </p:cSld>
  <p:clrMapOvr>
    <a:masterClrMapping/>
  </p:clrMapOvr>
  <p:transition advTm="1000"/>
  <p:timing>
    <p:tnLst>
      <p:par>
        <p:cTn id="1" dur="indefinite" restart="never" nodeType="tmRoot"/>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03:55</a:t>
            </a:r>
          </a:p>
        </p:txBody>
      </p:sp>
    </p:spTree>
  </p:cSld>
  <p:clrMapOvr>
    <a:masterClrMapping/>
  </p:clrMapOvr>
  <p:transition advTm="1000"/>
  <p:timing>
    <p:tnLst>
      <p:par>
        <p:cTn id="1" dur="indefinite" restart="never" nodeType="tmRoot"/>
      </p:par>
    </p:tn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03:54</a:t>
            </a:r>
          </a:p>
        </p:txBody>
      </p:sp>
    </p:spTree>
  </p:cSld>
  <p:clrMapOvr>
    <a:masterClrMapping/>
  </p:clrMapOvr>
  <p:transition advTm="1000"/>
  <p:timing>
    <p:tnLst>
      <p:par>
        <p:cTn id="1" dur="indefinite" restart="never" nodeType="tmRoot"/>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03:53</a:t>
            </a:r>
          </a:p>
        </p:txBody>
      </p:sp>
    </p:spTree>
  </p:cSld>
  <p:clrMapOvr>
    <a:masterClrMapping/>
  </p:clrMapOvr>
  <p:transition advTm="1000"/>
  <p:timing>
    <p:tnLst>
      <p:par>
        <p:cTn id="1" dur="indefinite" restart="never" nodeType="tmRoot"/>
      </p:par>
    </p:tn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03:52</a:t>
            </a:r>
          </a:p>
        </p:txBody>
      </p:sp>
    </p:spTree>
  </p:cSld>
  <p:clrMapOvr>
    <a:masterClrMapping/>
  </p:clrMapOvr>
  <p:transition advTm="1000"/>
  <p:timing>
    <p:tnLst>
      <p:par>
        <p:cT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03:51</a:t>
            </a:r>
          </a:p>
        </p:txBody>
      </p:sp>
    </p:spTree>
  </p:cSld>
  <p:clrMapOvr>
    <a:masterClrMapping/>
  </p:clrMapOvr>
  <p:transition advTm="1000"/>
  <p:timing>
    <p:tnLst>
      <p:par>
        <p:cTn id="1" dur="indefinite" restart="never" nodeType="tmRoot"/>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03:50</a:t>
            </a:r>
          </a:p>
        </p:txBody>
      </p:sp>
    </p:spTree>
  </p:cSld>
  <p:clrMapOvr>
    <a:masterClrMapping/>
  </p:clrMapOvr>
  <p:transition advTm="1000"/>
  <p:timing>
    <p:tnLst>
      <p:par>
        <p:cT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03:49</a:t>
            </a:r>
          </a:p>
        </p:txBody>
      </p:sp>
    </p:spTree>
  </p:cSld>
  <p:clrMapOvr>
    <a:masterClrMapping/>
  </p:clrMapOvr>
  <p:transition advTm="1000"/>
  <p:timing>
    <p:tnLst>
      <p:par>
        <p:cTn id="1" dur="indefinite" restart="never" nodeType="tmRoot"/>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03:48</a:t>
            </a:r>
          </a:p>
        </p:txBody>
      </p:sp>
    </p:spTree>
  </p:cSld>
  <p:clrMapOvr>
    <a:masterClrMapping/>
  </p:clrMapOvr>
  <p:transition advTm="1000"/>
  <p:timing>
    <p:tnLst>
      <p:par>
        <p:cTn id="1" dur="indefinite" restart="never" nodeType="tmRoot"/>
      </p:par>
    </p:tn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03:47</a:t>
            </a:r>
          </a:p>
        </p:txBody>
      </p:sp>
    </p:spTree>
  </p:cSld>
  <p:clrMapOvr>
    <a:masterClrMapping/>
  </p:clrMapOvr>
  <p:transition advTm="1000"/>
  <p:timing>
    <p:tnLst>
      <p:par>
        <p:cTn id="1" dur="indefinite" restart="never" nodeType="tmRoot"/>
      </p:par>
    </p:tn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03:46</a:t>
            </a:r>
          </a:p>
        </p:txBody>
      </p:sp>
    </p:spTree>
  </p:cSld>
  <p:clrMapOvr>
    <a:masterClrMapping/>
  </p:clrMapOvr>
  <p:transition advTm="1000"/>
  <p:timing>
    <p:tnLst>
      <p:par>
        <p:cTn id="1" dur="indefinite" restart="never" nodeType="tmRoot"/>
      </p:par>
    </p:tn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03:45</a:t>
            </a:r>
          </a:p>
        </p:txBody>
      </p:sp>
    </p:spTree>
  </p:cSld>
  <p:clrMapOvr>
    <a:masterClrMapping/>
  </p:clrMapOvr>
  <p:transition advTm="1000"/>
  <p:timing>
    <p:tnLst>
      <p:par>
        <p:cTn id="1" dur="indefinite" restart="never" nodeType="tmRoot"/>
      </p:par>
    </p:tn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03:44</a:t>
            </a:r>
          </a:p>
        </p:txBody>
      </p:sp>
    </p:spTree>
  </p:cSld>
  <p:clrMapOvr>
    <a:masterClrMapping/>
  </p:clrMapOvr>
  <p:transition advTm="1000"/>
  <p:timing>
    <p:tnLst>
      <p:par>
        <p:cTn id="1" dur="indefinite" restart="never" nodeType="tmRoot"/>
      </p:par>
    </p:tn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03:43</a:t>
            </a:r>
          </a:p>
        </p:txBody>
      </p:sp>
    </p:spTree>
  </p:cSld>
  <p:clrMapOvr>
    <a:masterClrMapping/>
  </p:clrMapOvr>
  <p:transition advTm="1000"/>
  <p:timing>
    <p:tnLst>
      <p:par>
        <p:cTn id="1" dur="indefinite" restart="never" nodeType="tmRoot"/>
      </p:par>
    </p:tn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03:42</a:t>
            </a:r>
          </a:p>
        </p:txBody>
      </p:sp>
    </p:spTree>
  </p:cSld>
  <p:clrMapOvr>
    <a:masterClrMapping/>
  </p:clrMapOvr>
  <p:transition advTm="1000"/>
  <p:timing>
    <p:tnLst>
      <p:par>
        <p:cTn id="1" dur="indefinite" restart="never" nodeType="tmRoot"/>
      </p:par>
    </p:tn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03:41</a:t>
            </a:r>
          </a:p>
        </p:txBody>
      </p:sp>
    </p:spTree>
  </p:cSld>
  <p:clrMapOvr>
    <a:masterClrMapping/>
  </p:clrMapOvr>
  <p:transition advTm="1000"/>
  <p:timing>
    <p:tnLst>
      <p:par>
        <p:cTn id="1" dur="indefinite" restart="never" nodeType="tmRoot"/>
      </p:par>
    </p:tn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03:40</a:t>
            </a:r>
          </a:p>
        </p:txBody>
      </p:sp>
    </p:spTree>
  </p:cSld>
  <p:clrMapOvr>
    <a:masterClrMapping/>
  </p:clrMapOvr>
  <p:transition advTm="1000"/>
  <p:timing>
    <p:tnLst>
      <p:par>
        <p:cTn id="1" dur="indefinite" restart="never" nodeType="tmRoot"/>
      </p:par>
    </p:tn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03:39</a:t>
            </a:r>
          </a:p>
        </p:txBody>
      </p:sp>
    </p:spTree>
  </p:cSld>
  <p:clrMapOvr>
    <a:masterClrMapping/>
  </p:clrMapOvr>
  <p:transition advTm="1000"/>
  <p:timing>
    <p:tnLst>
      <p:par>
        <p:cTn id="1" dur="indefinite" restart="never" nodeType="tmRoot"/>
      </p:par>
    </p:tn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03:38</a:t>
            </a:r>
          </a:p>
        </p:txBody>
      </p:sp>
    </p:spTree>
  </p:cSld>
  <p:clrMapOvr>
    <a:masterClrMapping/>
  </p:clrMapOvr>
  <p:transition advTm="1000"/>
  <p:timing>
    <p:tnLst>
      <p:par>
        <p:cTn id="1" dur="indefinite" restart="never" nodeType="tmRoot"/>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03:37</a:t>
            </a:r>
          </a:p>
        </p:txBody>
      </p:sp>
    </p:spTree>
  </p:cSld>
  <p:clrMapOvr>
    <a:masterClrMapping/>
  </p:clrMapOvr>
  <p:transition advTm="1000"/>
  <p:timing>
    <p:tnLst>
      <p:par>
        <p:cTn id="1" dur="indefinite" restart="never" nodeType="tmRoot"/>
      </p:par>
    </p:tn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03:36</a:t>
            </a:r>
          </a:p>
        </p:txBody>
      </p:sp>
    </p:spTree>
  </p:cSld>
  <p:clrMapOvr>
    <a:masterClrMapping/>
  </p:clrMapOvr>
  <p:transition advTm="1000"/>
  <p:timing>
    <p:tnLst>
      <p:par>
        <p:cTn id="1" dur="indefinite" restart="never" nodeType="tmRoot"/>
      </p:par>
    </p:tn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03:35</a:t>
            </a:r>
          </a:p>
        </p:txBody>
      </p:sp>
    </p:spTree>
  </p:cSld>
  <p:clrMapOvr>
    <a:masterClrMapping/>
  </p:clrMapOvr>
  <p:transition advTm="1000"/>
  <p:timing>
    <p:tnLst>
      <p:par>
        <p:cTn id="1" dur="indefinite" restart="never" nodeType="tmRoot"/>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03:34</a:t>
            </a:r>
          </a:p>
        </p:txBody>
      </p:sp>
    </p:spTree>
  </p:cSld>
  <p:clrMapOvr>
    <a:masterClrMapping/>
  </p:clrMapOvr>
  <p:transition advTm="1000"/>
  <p:timing>
    <p:tnLst>
      <p:par>
        <p:cTn id="1" dur="indefinite" restart="never" nodeType="tmRoot"/>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03:33</a:t>
            </a:r>
          </a:p>
        </p:txBody>
      </p:sp>
    </p:spTree>
  </p:cSld>
  <p:clrMapOvr>
    <a:masterClrMapping/>
  </p:clrMapOvr>
  <p:transition advTm="1000"/>
  <p:timing>
    <p:tnLst>
      <p:par>
        <p:cTn id="1" dur="indefinite" restart="never" nodeType="tmRoot"/>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03:32</a:t>
            </a:r>
          </a:p>
        </p:txBody>
      </p:sp>
    </p:spTree>
  </p:cSld>
  <p:clrMapOvr>
    <a:masterClrMapping/>
  </p:clrMapOvr>
  <p:transition advTm="1000"/>
  <p:timing>
    <p:tnLst>
      <p:par>
        <p:cTn id="1" dur="indefinite" restart="never" nodeType="tmRoot"/>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03:31</a:t>
            </a:r>
          </a:p>
        </p:txBody>
      </p:sp>
    </p:spTree>
  </p:cSld>
  <p:clrMapOvr>
    <a:masterClrMapping/>
  </p:clrMapOvr>
  <p:transition advTm="1000"/>
  <p:timing>
    <p:tnLst>
      <p:par>
        <p:cTn id="1" dur="indefinite" restart="never" nodeType="tmRoot"/>
      </p:par>
    </p:tn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03:30</a:t>
            </a:r>
          </a:p>
        </p:txBody>
      </p:sp>
    </p:spTree>
  </p:cSld>
  <p:clrMapOvr>
    <a:masterClrMapping/>
  </p:clrMapOvr>
  <p:transition advTm="1000"/>
  <p:timing>
    <p:tnLst>
      <p:par>
        <p:cTn id="1" dur="indefinite" restart="never" nodeType="tmRoot"/>
      </p:par>
    </p:tn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03:29</a:t>
            </a:r>
          </a:p>
        </p:txBody>
      </p:sp>
    </p:spTree>
  </p:cSld>
  <p:clrMapOvr>
    <a:masterClrMapping/>
  </p:clrMapOvr>
  <p:transition advTm="1000"/>
  <p:timing>
    <p:tnLst>
      <p:par>
        <p:cTn id="1" dur="indefinite" restart="never" nodeType="tmRoot"/>
      </p:par>
    </p:tn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03:28</a:t>
            </a:r>
          </a:p>
        </p:txBody>
      </p:sp>
    </p:spTree>
  </p:cSld>
  <p:clrMapOvr>
    <a:masterClrMapping/>
  </p:clrMapOvr>
  <p:transition advTm="1000"/>
  <p:timing>
    <p:tnLst>
      <p:par>
        <p:cTn id="1" dur="indefinite" restart="never" nodeType="tmRoot"/>
      </p:par>
    </p:tn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03:27</a:t>
            </a:r>
          </a:p>
        </p:txBody>
      </p:sp>
    </p:spTree>
  </p:cSld>
  <p:clrMapOvr>
    <a:masterClrMapping/>
  </p:clrMapOvr>
  <p:transition advTm="1000"/>
  <p:timing>
    <p:tnLst>
      <p:par>
        <p:cTn id="1" dur="indefinite" restart="never" nodeType="tmRoot"/>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03:26</a:t>
            </a:r>
          </a:p>
        </p:txBody>
      </p:sp>
    </p:spTree>
  </p:cSld>
  <p:clrMapOvr>
    <a:masterClrMapping/>
  </p:clrMapOvr>
  <p:transition advTm="1000"/>
  <p:timing>
    <p:tnLst>
      <p:par>
        <p:cTn id="1" dur="indefinite" restart="never" nodeType="tmRoot"/>
      </p:par>
    </p:tnLst>
  </p:timing>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03:25</a:t>
            </a:r>
          </a:p>
        </p:txBody>
      </p:sp>
    </p:spTree>
  </p:cSld>
  <p:clrMapOvr>
    <a:masterClrMapping/>
  </p:clrMapOvr>
  <p:transition advTm="1000"/>
  <p:timing>
    <p:tnLst>
      <p:par>
        <p:cTn id="1" dur="indefinite" restart="never" nodeType="tmRoot"/>
      </p:par>
    </p:tn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03:24</a:t>
            </a:r>
          </a:p>
        </p:txBody>
      </p:sp>
    </p:spTree>
  </p:cSld>
  <p:clrMapOvr>
    <a:masterClrMapping/>
  </p:clrMapOvr>
  <p:transition advTm="1000"/>
  <p:timing>
    <p:tnLst>
      <p:par>
        <p:cTn id="1" dur="indefinite" restart="never" nodeType="tmRoot"/>
      </p:par>
    </p:tnLst>
  </p:timing>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03:23</a:t>
            </a:r>
          </a:p>
        </p:txBody>
      </p:sp>
    </p:spTree>
  </p:cSld>
  <p:clrMapOvr>
    <a:masterClrMapping/>
  </p:clrMapOvr>
  <p:transition advTm="1000"/>
  <p:timing>
    <p:tnLst>
      <p:par>
        <p:cTn id="1" dur="indefinite" restart="never" nodeType="tmRoot"/>
      </p:par>
    </p:tnLst>
  </p:timing>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03:22</a:t>
            </a:r>
          </a:p>
        </p:txBody>
      </p:sp>
    </p:spTree>
  </p:cSld>
  <p:clrMapOvr>
    <a:masterClrMapping/>
  </p:clrMapOvr>
  <p:transition advTm="1000"/>
  <p:timing>
    <p:tnLst>
      <p:par>
        <p:cTn id="1" dur="indefinite" restart="never" nodeType="tmRoot"/>
      </p:par>
    </p:tn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03:21</a:t>
            </a:r>
          </a:p>
        </p:txBody>
      </p:sp>
    </p:spTree>
  </p:cSld>
  <p:clrMapOvr>
    <a:masterClrMapping/>
  </p:clrMapOvr>
  <p:transition advTm="1000"/>
  <p:timing>
    <p:tnLst>
      <p:par>
        <p:cTn id="1" dur="indefinite" restart="never" nodeType="tmRoot"/>
      </p:par>
    </p:tnLst>
  </p:timing>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03:20</a:t>
            </a:r>
          </a:p>
        </p:txBody>
      </p:sp>
    </p:spTree>
  </p:cSld>
  <p:clrMapOvr>
    <a:masterClrMapping/>
  </p:clrMapOvr>
  <p:transition advTm="1000"/>
  <p:timing>
    <p:tnLst>
      <p:par>
        <p:cTn id="1" dur="indefinite" restart="never" nodeType="tmRoot"/>
      </p:par>
    </p:tnLst>
  </p:timing>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03:19</a:t>
            </a:r>
          </a:p>
        </p:txBody>
      </p:sp>
    </p:spTree>
  </p:cSld>
  <p:clrMapOvr>
    <a:masterClrMapping/>
  </p:clrMapOvr>
  <p:transition advTm="1000"/>
  <p:timing>
    <p:tnLst>
      <p:par>
        <p:cTn id="1" dur="indefinite" restart="never" nodeType="tmRoot"/>
      </p:par>
    </p:tnLst>
  </p:timing>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03:18</a:t>
            </a:r>
          </a:p>
        </p:txBody>
      </p:sp>
    </p:spTree>
  </p:cSld>
  <p:clrMapOvr>
    <a:masterClrMapping/>
  </p:clrMapOvr>
  <p:transition advTm="1000"/>
  <p:timing>
    <p:tnLst>
      <p:par>
        <p:cTn id="1" dur="indefinite" restart="never" nodeType="tmRoot"/>
      </p:par>
    </p:tnLst>
  </p:timing>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03:17</a:t>
            </a:r>
          </a:p>
        </p:txBody>
      </p:sp>
    </p:spTree>
  </p:cSld>
  <p:clrMapOvr>
    <a:masterClrMapping/>
  </p:clrMapOvr>
  <p:transition advTm="1000"/>
  <p:timing>
    <p:tnLst>
      <p:par>
        <p:cTn id="1" dur="indefinite" restart="never" nodeType="tmRoot"/>
      </p:par>
    </p:tnLst>
  </p:timing>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03:16</a:t>
            </a:r>
          </a:p>
        </p:txBody>
      </p:sp>
    </p:spTree>
  </p:cSld>
  <p:clrMapOvr>
    <a:masterClrMapping/>
  </p:clrMapOvr>
  <p:transition advTm="1000"/>
  <p:timing>
    <p:tnLst>
      <p:par>
        <p:cTn id="1" dur="indefinite" restart="never" nodeType="tmRoot"/>
      </p:par>
    </p:tnLst>
  </p:timing>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03:15</a:t>
            </a:r>
          </a:p>
        </p:txBody>
      </p:sp>
    </p:spTree>
  </p:cSld>
  <p:clrMapOvr>
    <a:masterClrMapping/>
  </p:clrMapOvr>
  <p:transition advTm="1000"/>
  <p:timing>
    <p:tnLst>
      <p:par>
        <p:cTn id="1" dur="indefinite" restart="never" nodeType="tmRoot"/>
      </p:par>
    </p:tnLst>
  </p:timing>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03:14</a:t>
            </a:r>
          </a:p>
        </p:txBody>
      </p:sp>
    </p:spTree>
  </p:cSld>
  <p:clrMapOvr>
    <a:masterClrMapping/>
  </p:clrMapOvr>
  <p:transition advTm="1000"/>
  <p:timing>
    <p:tnLst>
      <p:par>
        <p:cTn id="1" dur="indefinite" restart="never" nodeType="tmRoot"/>
      </p:par>
    </p:tnLst>
  </p:timing>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03:13</a:t>
            </a:r>
          </a:p>
        </p:txBody>
      </p:sp>
    </p:spTree>
  </p:cSld>
  <p:clrMapOvr>
    <a:masterClrMapping/>
  </p:clrMapOvr>
  <p:transition advTm="1000"/>
  <p:timing>
    <p:tnLst>
      <p:par>
        <p:cTn id="1" dur="indefinite" restart="never" nodeType="tmRoot"/>
      </p:par>
    </p:tnLst>
  </p:timing>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03:12</a:t>
            </a:r>
          </a:p>
        </p:txBody>
      </p:sp>
    </p:spTree>
  </p:cSld>
  <p:clrMapOvr>
    <a:masterClrMapping/>
  </p:clrMapOvr>
  <p:transition advTm="1000"/>
  <p:timing>
    <p:tnLst>
      <p:par>
        <p:cTn id="1" dur="indefinite" restart="never" nodeType="tmRoot"/>
      </p:par>
    </p:tnLst>
  </p:timing>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03:11</a:t>
            </a:r>
          </a:p>
        </p:txBody>
      </p:sp>
    </p:spTree>
  </p:cSld>
  <p:clrMapOvr>
    <a:masterClrMapping/>
  </p:clrMapOvr>
  <p:transition advTm="1000"/>
  <p:timing>
    <p:tnLst>
      <p:par>
        <p:cTn id="1" dur="indefinite" restart="never" nodeType="tmRoot"/>
      </p:par>
    </p:tnLst>
  </p:timing>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03:10</a:t>
            </a:r>
          </a:p>
        </p:txBody>
      </p:sp>
    </p:spTree>
  </p:cSld>
  <p:clrMapOvr>
    <a:masterClrMapping/>
  </p:clrMapOvr>
  <p:transition advTm="1000"/>
  <p:timing>
    <p:tnLst>
      <p:par>
        <p:cTn id="1" dur="indefinite" restart="never" nodeType="tmRoot"/>
      </p:par>
    </p:tnLst>
  </p:timing>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03:09</a:t>
            </a:r>
          </a:p>
        </p:txBody>
      </p:sp>
    </p:spTree>
  </p:cSld>
  <p:clrMapOvr>
    <a:masterClrMapping/>
  </p:clrMapOvr>
  <p:transition advTm="1000"/>
  <p:timing>
    <p:tnLst>
      <p:par>
        <p:cTn id="1" dur="indefinite" restart="never" nodeType="tmRoot"/>
      </p:par>
    </p:tn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03:08</a:t>
            </a:r>
          </a:p>
        </p:txBody>
      </p:sp>
    </p:spTree>
  </p:cSld>
  <p:clrMapOvr>
    <a:masterClrMapping/>
  </p:clrMapOvr>
  <p:transition advTm="1000"/>
  <p:timing>
    <p:tnLst>
      <p:par>
        <p:cTn id="1" dur="indefinite" restart="never" nodeType="tmRoot"/>
      </p:par>
    </p:tnLst>
  </p:timing>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03:07</a:t>
            </a:r>
          </a:p>
        </p:txBody>
      </p:sp>
    </p:spTree>
  </p:cSld>
  <p:clrMapOvr>
    <a:masterClrMapping/>
  </p:clrMapOvr>
  <p:transition advTm="1000"/>
  <p:timing>
    <p:tnLst>
      <p:par>
        <p:cTn id="1" dur="indefinite" restart="never" nodeType="tmRoot"/>
      </p:par>
    </p:tnLst>
  </p:timing>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03:06</a:t>
            </a:r>
          </a:p>
        </p:txBody>
      </p:sp>
    </p:spTree>
  </p:cSld>
  <p:clrMapOvr>
    <a:masterClrMapping/>
  </p:clrMapOvr>
  <p:transition advTm="1000"/>
  <p:timing>
    <p:tnLst>
      <p:par>
        <p:cTn id="1" dur="indefinite" restart="never" nodeType="tmRoot"/>
      </p:par>
    </p:tnLst>
  </p:timing>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03:05</a:t>
            </a:r>
          </a:p>
        </p:txBody>
      </p:sp>
    </p:spTree>
  </p:cSld>
  <p:clrMapOvr>
    <a:masterClrMapping/>
  </p:clrMapOvr>
  <p:transition advTm="1000"/>
  <p:timing>
    <p:tnLst>
      <p:par>
        <p:cTn id="1" dur="indefinite" restart="never" nodeType="tmRoot"/>
      </p:par>
    </p:tnLst>
  </p:timing>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03:04</a:t>
            </a:r>
          </a:p>
        </p:txBody>
      </p:sp>
    </p:spTree>
  </p:cSld>
  <p:clrMapOvr>
    <a:masterClrMapping/>
  </p:clrMapOvr>
  <p:transition advTm="1000"/>
  <p:timing>
    <p:tnLst>
      <p:par>
        <p:cTn id="1" dur="indefinite" restart="never" nodeType="tmRoot"/>
      </p:par>
    </p:tnLst>
  </p:timing>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03:03</a:t>
            </a:r>
          </a:p>
        </p:txBody>
      </p:sp>
    </p:spTree>
  </p:cSld>
  <p:clrMapOvr>
    <a:masterClrMapping/>
  </p:clrMapOvr>
  <p:transition advTm="1000"/>
  <p:timing>
    <p:tnLst>
      <p:par>
        <p:cTn id="1" dur="indefinite" restart="never" nodeType="tmRoot"/>
      </p:par>
    </p:tnLst>
  </p:timing>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03:02</a:t>
            </a:r>
          </a:p>
        </p:txBody>
      </p:sp>
    </p:spTree>
  </p:cSld>
  <p:clrMapOvr>
    <a:masterClrMapping/>
  </p:clrMapOvr>
  <p:transition advTm="1000"/>
  <p:timing>
    <p:tnLst>
      <p:par>
        <p:cTn id="1" dur="indefinite" restart="never" nodeType="tmRoot"/>
      </p:par>
    </p:tnLst>
  </p:timing>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03:01</a:t>
            </a:r>
          </a:p>
        </p:txBody>
      </p:sp>
    </p:spTree>
  </p:cSld>
  <p:clrMapOvr>
    <a:masterClrMapping/>
  </p:clrMapOvr>
  <p:transition advTm="1000"/>
  <p:timing>
    <p:tnLst>
      <p:par>
        <p:cTn id="1" dur="indefinite" restart="never" nodeType="tmRoot"/>
      </p:par>
    </p:tnLst>
  </p:timing>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03:00</a:t>
            </a:r>
          </a:p>
        </p:txBody>
      </p:sp>
    </p:spTree>
  </p:cSld>
  <p:clrMapOvr>
    <a:masterClrMapping/>
  </p:clrMapOvr>
  <p:transition advTm="1000"/>
  <p:timing>
    <p:tnLst>
      <p:par>
        <p:cTn id="1" dur="indefinite" restart="never" nodeType="tmRoot"/>
      </p:par>
    </p:tnLst>
  </p:timing>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02:59</a:t>
            </a:r>
          </a:p>
        </p:txBody>
      </p:sp>
    </p:spTree>
  </p:cSld>
  <p:clrMapOvr>
    <a:masterClrMapping/>
  </p:clrMapOvr>
  <p:transition advTm="1000"/>
  <p:timing>
    <p:tnLst>
      <p:par>
        <p:cTn id="1" dur="indefinite" restart="never" nodeType="tmRoot"/>
      </p:par>
    </p:tnLst>
  </p:timing>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02:58</a:t>
            </a:r>
          </a:p>
        </p:txBody>
      </p:sp>
    </p:spTree>
  </p:cSld>
  <p:clrMapOvr>
    <a:masterClrMapping/>
  </p:clrMapOvr>
  <p:transition advTm="1000"/>
  <p:timing>
    <p:tnLst>
      <p:par>
        <p:cTn id="1" dur="indefinite" restart="never" nodeType="tmRoot"/>
      </p:par>
    </p:tnLst>
  </p:timing>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02:57</a:t>
            </a:r>
          </a:p>
        </p:txBody>
      </p:sp>
    </p:spTree>
  </p:cSld>
  <p:clrMapOvr>
    <a:masterClrMapping/>
  </p:clrMapOvr>
  <p:transition advTm="1000"/>
  <p:timing>
    <p:tnLst>
      <p:par>
        <p:cTn id="1" dur="indefinite" restart="never" nodeType="tmRoot"/>
      </p:par>
    </p:tnLst>
  </p:timing>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02:56</a:t>
            </a:r>
          </a:p>
        </p:txBody>
      </p:sp>
    </p:spTree>
  </p:cSld>
  <p:clrMapOvr>
    <a:masterClrMapping/>
  </p:clrMapOvr>
  <p:transition advTm="1000"/>
  <p:timing>
    <p:tnLst>
      <p:par>
        <p:cTn id="1" dur="indefinite" restart="never" nodeType="tmRoot"/>
      </p:par>
    </p:tnLst>
  </p:timing>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02:55</a:t>
            </a:r>
          </a:p>
        </p:txBody>
      </p:sp>
    </p:spTree>
  </p:cSld>
  <p:clrMapOvr>
    <a:masterClrMapping/>
  </p:clrMapOvr>
  <p:transition advTm="1000"/>
  <p:timing>
    <p:tnLst>
      <p:par>
        <p:cTn id="1" dur="indefinite" restart="never" nodeType="tmRoot"/>
      </p:par>
    </p:tnLst>
  </p:timing>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02:54</a:t>
            </a:r>
          </a:p>
        </p:txBody>
      </p:sp>
    </p:spTree>
  </p:cSld>
  <p:clrMapOvr>
    <a:masterClrMapping/>
  </p:clrMapOvr>
  <p:transition advTm="1000"/>
  <p:timing>
    <p:tnLst>
      <p:par>
        <p:cTn id="1" dur="indefinite" restart="never" nodeType="tmRoot"/>
      </p:par>
    </p:tnLst>
  </p:timing>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02:53</a:t>
            </a:r>
          </a:p>
        </p:txBody>
      </p:sp>
    </p:spTree>
  </p:cSld>
  <p:clrMapOvr>
    <a:masterClrMapping/>
  </p:clrMapOvr>
  <p:transition advTm="1000"/>
  <p:timing>
    <p:tnLst>
      <p:par>
        <p:cTn id="1" dur="indefinite" restart="never" nodeType="tmRoot"/>
      </p:par>
    </p:tnLst>
  </p:timing>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02:52</a:t>
            </a:r>
          </a:p>
        </p:txBody>
      </p:sp>
    </p:spTree>
  </p:cSld>
  <p:clrMapOvr>
    <a:masterClrMapping/>
  </p:clrMapOvr>
  <p:transition advTm="1000"/>
  <p:timing>
    <p:tnLst>
      <p:par>
        <p:cTn id="1" dur="indefinite" restart="never" nodeType="tmRoot"/>
      </p:par>
    </p:tnLst>
  </p:timing>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02:51</a:t>
            </a:r>
          </a:p>
        </p:txBody>
      </p:sp>
    </p:spTree>
  </p:cSld>
  <p:clrMapOvr>
    <a:masterClrMapping/>
  </p:clrMapOvr>
  <p:transition advTm="1000"/>
  <p:timing>
    <p:tnLst>
      <p:par>
        <p:cTn id="1" dur="indefinite" restart="never" nodeType="tmRoot"/>
      </p:par>
    </p:tnLst>
  </p:timing>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02:50</a:t>
            </a:r>
          </a:p>
        </p:txBody>
      </p:sp>
    </p:spTree>
  </p:cSld>
  <p:clrMapOvr>
    <a:masterClrMapping/>
  </p:clrMapOvr>
  <p:transition advTm="1000"/>
  <p:timing>
    <p:tnLst>
      <p:par>
        <p:cTn id="1" dur="indefinite" restart="never" nodeType="tmRoot"/>
      </p:par>
    </p:tnLst>
  </p:timing>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02:49</a:t>
            </a:r>
          </a:p>
        </p:txBody>
      </p:sp>
    </p:spTree>
  </p:cSld>
  <p:clrMapOvr>
    <a:masterClrMapping/>
  </p:clrMapOvr>
  <p:transition advTm="1000"/>
  <p:timing>
    <p:tnLst>
      <p:par>
        <p:cTn id="1" dur="indefinite" restart="never" nodeType="tmRoot"/>
      </p:par>
    </p:tnLst>
  </p:timing>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02:48</a:t>
            </a:r>
          </a:p>
        </p:txBody>
      </p:sp>
    </p:spTree>
  </p:cSld>
  <p:clrMapOvr>
    <a:masterClrMapping/>
  </p:clrMapOvr>
  <p:transition advTm="1000"/>
  <p:timing>
    <p:tnLst>
      <p:par>
        <p:cTn id="1" dur="indefinite" restart="never" nodeType="tmRoot"/>
      </p:par>
    </p:tnLst>
  </p:timing>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02:47</a:t>
            </a:r>
          </a:p>
        </p:txBody>
      </p:sp>
    </p:spTree>
  </p:cSld>
  <p:clrMapOvr>
    <a:masterClrMapping/>
  </p:clrMapOvr>
  <p:transition advTm="1000"/>
  <p:timing>
    <p:tnLst>
      <p:par>
        <p:cTn id="1" dur="indefinite" restart="never" nodeType="tmRoot"/>
      </p:par>
    </p:tnLst>
  </p:timing>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02:46</a:t>
            </a:r>
          </a:p>
        </p:txBody>
      </p:sp>
    </p:spTree>
  </p:cSld>
  <p:clrMapOvr>
    <a:masterClrMapping/>
  </p:clrMapOvr>
  <p:transition advTm="1000"/>
  <p:timing>
    <p:tnLst>
      <p:par>
        <p:cTn id="1" dur="indefinite" restart="never" nodeType="tmRoot"/>
      </p:par>
    </p:tnLst>
  </p:timing>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02:45</a:t>
            </a:r>
          </a:p>
        </p:txBody>
      </p:sp>
    </p:spTree>
  </p:cSld>
  <p:clrMapOvr>
    <a:masterClrMapping/>
  </p:clrMapOvr>
  <p:transition advTm="1000"/>
  <p:timing>
    <p:tnLst>
      <p:par>
        <p:cTn id="1" dur="indefinite" restart="never" nodeType="tmRoot"/>
      </p:par>
    </p:tnLst>
  </p:timing>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02:44</a:t>
            </a:r>
          </a:p>
        </p:txBody>
      </p:sp>
    </p:spTree>
  </p:cSld>
  <p:clrMapOvr>
    <a:masterClrMapping/>
  </p:clrMapOvr>
  <p:transition advTm="1000"/>
  <p:timing>
    <p:tnLst>
      <p:par>
        <p:cTn id="1" dur="indefinite" restart="never" nodeType="tmRoot"/>
      </p:par>
    </p:tnLst>
  </p:timing>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02:43</a:t>
            </a:r>
          </a:p>
        </p:txBody>
      </p:sp>
    </p:spTree>
  </p:cSld>
  <p:clrMapOvr>
    <a:masterClrMapping/>
  </p:clrMapOvr>
  <p:transition advTm="1000"/>
  <p:timing>
    <p:tnLst>
      <p:par>
        <p:cTn id="1" dur="indefinite" restart="never" nodeType="tmRoot"/>
      </p:par>
    </p:tnLst>
  </p:timing>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02:42</a:t>
            </a:r>
          </a:p>
        </p:txBody>
      </p:sp>
    </p:spTree>
  </p:cSld>
  <p:clrMapOvr>
    <a:masterClrMapping/>
  </p:clrMapOvr>
  <p:transition advTm="1000"/>
  <p:timing>
    <p:tnLst>
      <p:par>
        <p:cTn id="1" dur="indefinite" restart="never" nodeType="tmRoot"/>
      </p:par>
    </p:tnLst>
  </p:timing>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02:41</a:t>
            </a:r>
          </a:p>
        </p:txBody>
      </p:sp>
    </p:spTree>
  </p:cSld>
  <p:clrMapOvr>
    <a:masterClrMapping/>
  </p:clrMapOvr>
  <p:transition advTm="1000"/>
  <p:timing>
    <p:tnLst>
      <p:par>
        <p:cTn id="1" dur="indefinite" restart="never" nodeType="tmRoot"/>
      </p:par>
    </p:tnLst>
  </p:timing>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02:40</a:t>
            </a:r>
          </a:p>
        </p:txBody>
      </p:sp>
    </p:spTree>
  </p:cSld>
  <p:clrMapOvr>
    <a:masterClrMapping/>
  </p:clrMapOvr>
  <p:transition advTm="1000"/>
  <p:timing>
    <p:tnLst>
      <p:par>
        <p:cTn id="1" dur="indefinite" restart="never" nodeType="tmRoot"/>
      </p:par>
    </p:tnLst>
  </p:timing>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02:39</a:t>
            </a:r>
          </a:p>
        </p:txBody>
      </p:sp>
    </p:spTree>
  </p:cSld>
  <p:clrMapOvr>
    <a:masterClrMapping/>
  </p:clrMapOvr>
  <p:transition advTm="1000"/>
  <p:timing>
    <p:tnLst>
      <p:par>
        <p:cTn id="1" dur="indefinite" restart="never" nodeType="tmRoot"/>
      </p:par>
    </p:tnLst>
  </p:timing>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02:38</a:t>
            </a:r>
          </a:p>
        </p:txBody>
      </p:sp>
    </p:spTree>
  </p:cSld>
  <p:clrMapOvr>
    <a:masterClrMapping/>
  </p:clrMapOvr>
  <p:transition advTm="1000"/>
  <p:timing>
    <p:tnLst>
      <p:par>
        <p:cTn id="1" dur="indefinite" restart="never" nodeType="tmRoot"/>
      </p:par>
    </p:tnLst>
  </p:timing>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02:37</a:t>
            </a:r>
          </a:p>
        </p:txBody>
      </p:sp>
    </p:spTree>
  </p:cSld>
  <p:clrMapOvr>
    <a:masterClrMapping/>
  </p:clrMapOvr>
  <p:transition advTm="1000"/>
  <p:timing>
    <p:tnLst>
      <p:par>
        <p:cTn id="1" dur="indefinite" restart="never" nodeType="tmRoot"/>
      </p:par>
    </p:tnLst>
  </p:timing>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02:36</a:t>
            </a:r>
          </a:p>
        </p:txBody>
      </p:sp>
    </p:spTree>
  </p:cSld>
  <p:clrMapOvr>
    <a:masterClrMapping/>
  </p:clrMapOvr>
  <p:transition advTm="1000"/>
  <p:timing>
    <p:tnLst>
      <p:par>
        <p:cTn id="1" dur="indefinite" restart="never" nodeType="tmRoot"/>
      </p:par>
    </p:tnLst>
  </p:timing>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02:35</a:t>
            </a:r>
          </a:p>
        </p:txBody>
      </p:sp>
    </p:spTree>
  </p:cSld>
  <p:clrMapOvr>
    <a:masterClrMapping/>
  </p:clrMapOvr>
  <p:transition advTm="1000"/>
  <p:timing>
    <p:tnLst>
      <p:par>
        <p:cTn id="1" dur="indefinite" restart="never" nodeType="tmRoot"/>
      </p:par>
    </p:tnLst>
  </p:timing>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02:34</a:t>
            </a:r>
          </a:p>
        </p:txBody>
      </p:sp>
    </p:spTree>
  </p:cSld>
  <p:clrMapOvr>
    <a:masterClrMapping/>
  </p:clrMapOvr>
  <p:transition advTm="1000"/>
  <p:timing>
    <p:tnLst>
      <p:par>
        <p:cTn id="1" dur="indefinite" restart="never" nodeType="tmRoot"/>
      </p:par>
    </p:tnLst>
  </p:timing>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02:33</a:t>
            </a:r>
          </a:p>
        </p:txBody>
      </p:sp>
    </p:spTree>
  </p:cSld>
  <p:clrMapOvr>
    <a:masterClrMapping/>
  </p:clrMapOvr>
  <p:transition advTm="1000"/>
  <p:timing>
    <p:tnLst>
      <p:par>
        <p:cTn id="1" dur="indefinite" restart="never" nodeType="tmRoot"/>
      </p:par>
    </p:tnLst>
  </p:timing>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02:32</a:t>
            </a:r>
          </a:p>
        </p:txBody>
      </p:sp>
    </p:spTree>
  </p:cSld>
  <p:clrMapOvr>
    <a:masterClrMapping/>
  </p:clrMapOvr>
  <p:transition advTm="1000"/>
  <p:timing>
    <p:tnLst>
      <p:par>
        <p:cTn id="1" dur="indefinite" restart="never" nodeType="tmRoot"/>
      </p:par>
    </p:tnLst>
  </p:timing>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02:31</a:t>
            </a:r>
          </a:p>
        </p:txBody>
      </p:sp>
    </p:spTree>
  </p:cSld>
  <p:clrMapOvr>
    <a:masterClrMapping/>
  </p:clrMapOvr>
  <p:transition advTm="1000"/>
  <p:timing>
    <p:tnLst>
      <p:par>
        <p:cTn id="1" dur="indefinite" restart="never" nodeType="tmRoot"/>
      </p:par>
    </p:tnLst>
  </p:timing>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02:30</a:t>
            </a:r>
          </a:p>
        </p:txBody>
      </p:sp>
    </p:spTree>
  </p:cSld>
  <p:clrMapOvr>
    <a:masterClrMapping/>
  </p:clrMapOvr>
  <p:transition advTm="1000"/>
  <p:timing>
    <p:tnLst>
      <p:par>
        <p:cTn id="1" dur="indefinite" restart="never" nodeType="tmRoot"/>
      </p:par>
    </p:tnLst>
  </p:timing>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02:29</a:t>
            </a:r>
          </a:p>
        </p:txBody>
      </p:sp>
    </p:spTree>
  </p:cSld>
  <p:clrMapOvr>
    <a:masterClrMapping/>
  </p:clrMapOvr>
  <p:transition advTm="1000"/>
  <p:timing>
    <p:tnLst>
      <p:par>
        <p:cTn id="1" dur="indefinite" restart="never" nodeType="tmRoot"/>
      </p:par>
    </p:tnLst>
  </p:timing>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02:28</a:t>
            </a:r>
          </a:p>
        </p:txBody>
      </p:sp>
    </p:spTree>
  </p:cSld>
  <p:clrMapOvr>
    <a:masterClrMapping/>
  </p:clrMapOvr>
  <p:transition advTm="1000"/>
  <p:timing>
    <p:tnLst>
      <p:par>
        <p:cTn id="1" dur="indefinite" restart="never" nodeType="tmRoot"/>
      </p:par>
    </p:tnLst>
  </p:timing>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02:27</a:t>
            </a:r>
          </a:p>
        </p:txBody>
      </p:sp>
    </p:spTree>
  </p:cSld>
  <p:clrMapOvr>
    <a:masterClrMapping/>
  </p:clrMapOvr>
  <p:transition advTm="1000"/>
  <p:timing>
    <p:tnLst>
      <p:par>
        <p:cTn id="1" dur="indefinite" restart="never" nodeType="tmRoot"/>
      </p:par>
    </p:tnLst>
  </p:timing>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02:26</a:t>
            </a:r>
          </a:p>
        </p:txBody>
      </p:sp>
    </p:spTree>
  </p:cSld>
  <p:clrMapOvr>
    <a:masterClrMapping/>
  </p:clrMapOvr>
  <p:transition advTm="1000"/>
  <p:timing>
    <p:tnLst>
      <p:par>
        <p:cTn id="1" dur="indefinite" restart="never" nodeType="tmRoot"/>
      </p:par>
    </p:tnLst>
  </p:timing>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02:25</a:t>
            </a:r>
          </a:p>
        </p:txBody>
      </p:sp>
    </p:spTree>
  </p:cSld>
  <p:clrMapOvr>
    <a:masterClrMapping/>
  </p:clrMapOvr>
  <p:transition advTm="1000"/>
  <p:timing>
    <p:tnLst>
      <p:par>
        <p:cTn id="1" dur="indefinite" restart="never" nodeType="tmRoot"/>
      </p:par>
    </p:tnLst>
  </p:timing>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02:24</a:t>
            </a:r>
          </a:p>
        </p:txBody>
      </p:sp>
    </p:spTree>
  </p:cSld>
  <p:clrMapOvr>
    <a:masterClrMapping/>
  </p:clrMapOvr>
  <p:transition advTm="1000"/>
  <p:timing>
    <p:tnLst>
      <p:par>
        <p:cTn id="1" dur="indefinite" restart="never" nodeType="tmRoot"/>
      </p:par>
    </p:tnLst>
  </p:timing>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02:23</a:t>
            </a:r>
          </a:p>
        </p:txBody>
      </p:sp>
    </p:spTree>
  </p:cSld>
  <p:clrMapOvr>
    <a:masterClrMapping/>
  </p:clrMapOvr>
  <p:transition advTm="1000"/>
  <p:timing>
    <p:tnLst>
      <p:par>
        <p:cTn id="1" dur="indefinite" restart="never" nodeType="tmRoot"/>
      </p:par>
    </p:tnLst>
  </p:timing>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02:22</a:t>
            </a:r>
          </a:p>
        </p:txBody>
      </p:sp>
    </p:spTree>
  </p:cSld>
  <p:clrMapOvr>
    <a:masterClrMapping/>
  </p:clrMapOvr>
  <p:transition advTm="1000"/>
  <p:timing>
    <p:tnLst>
      <p:par>
        <p:cTn id="1" dur="indefinite" restart="never" nodeType="tmRoot"/>
      </p:par>
    </p:tnLst>
  </p:timing>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02:21</a:t>
            </a:r>
          </a:p>
        </p:txBody>
      </p:sp>
    </p:spTree>
  </p:cSld>
  <p:clrMapOvr>
    <a:masterClrMapping/>
  </p:clrMapOvr>
  <p:transition advTm="1000"/>
  <p:timing>
    <p:tnLst>
      <p:par>
        <p:cTn id="1" dur="indefinite" restart="never" nodeType="tmRoot"/>
      </p:par>
    </p:tnLst>
  </p:timing>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02:20</a:t>
            </a:r>
          </a:p>
        </p:txBody>
      </p:sp>
    </p:spTree>
  </p:cSld>
  <p:clrMapOvr>
    <a:masterClrMapping/>
  </p:clrMapOvr>
  <p:transition advTm="1000"/>
  <p:timing>
    <p:tnLst>
      <p:par>
        <p:cTn id="1" dur="indefinite" restart="never" nodeType="tmRoot"/>
      </p:par>
    </p:tnLst>
  </p:timing>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02:19</a:t>
            </a:r>
          </a:p>
        </p:txBody>
      </p:sp>
    </p:spTree>
  </p:cSld>
  <p:clrMapOvr>
    <a:masterClrMapping/>
  </p:clrMapOvr>
  <p:transition advTm="1000"/>
  <p:timing>
    <p:tnLst>
      <p:par>
        <p:cTn id="1" dur="indefinite" restart="never" nodeType="tmRoot"/>
      </p:par>
    </p:tnLst>
  </p:timing>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02:18</a:t>
            </a:r>
          </a:p>
        </p:txBody>
      </p:sp>
    </p:spTree>
  </p:cSld>
  <p:clrMapOvr>
    <a:masterClrMapping/>
  </p:clrMapOvr>
  <p:transition advTm="1000"/>
  <p:timing>
    <p:tnLst>
      <p:par>
        <p:cTn id="1" dur="indefinite" restart="never" nodeType="tmRoot"/>
      </p:par>
    </p:tnLst>
  </p:timing>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02:17</a:t>
            </a:r>
          </a:p>
        </p:txBody>
      </p:sp>
    </p:spTree>
  </p:cSld>
  <p:clrMapOvr>
    <a:masterClrMapping/>
  </p:clrMapOvr>
  <p:transition advTm="1000"/>
  <p:timing>
    <p:tnLst>
      <p:par>
        <p:cTn id="1" dur="indefinite" restart="never" nodeType="tmRoot"/>
      </p:par>
    </p:tnLst>
  </p:timing>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02:16</a:t>
            </a:r>
          </a:p>
        </p:txBody>
      </p:sp>
    </p:spTree>
  </p:cSld>
  <p:clrMapOvr>
    <a:masterClrMapping/>
  </p:clrMapOvr>
  <p:transition advTm="1000"/>
  <p:timing>
    <p:tnLst>
      <p:par>
        <p:cTn id="1" dur="indefinite" restart="never" nodeType="tmRoot"/>
      </p:par>
    </p:tnLst>
  </p:timing>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02:15</a:t>
            </a:r>
          </a:p>
        </p:txBody>
      </p:sp>
    </p:spTree>
  </p:cSld>
  <p:clrMapOvr>
    <a:masterClrMapping/>
  </p:clrMapOvr>
  <p:transition advTm="1000"/>
  <p:timing>
    <p:tnLst>
      <p:par>
        <p:cTn id="1" dur="indefinite" restart="never" nodeType="tmRoot"/>
      </p:par>
    </p:tnLst>
  </p:timing>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02:14</a:t>
            </a:r>
          </a:p>
        </p:txBody>
      </p:sp>
    </p:spTree>
  </p:cSld>
  <p:clrMapOvr>
    <a:masterClrMapping/>
  </p:clrMapOvr>
  <p:transition advTm="1000"/>
  <p:timing>
    <p:tnLst>
      <p:par>
        <p:cTn id="1" dur="indefinite" restart="never" nodeType="tmRoot"/>
      </p:par>
    </p:tnLst>
  </p:timing>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02:13</a:t>
            </a:r>
          </a:p>
        </p:txBody>
      </p:sp>
    </p:spTree>
  </p:cSld>
  <p:clrMapOvr>
    <a:masterClrMapping/>
  </p:clrMapOvr>
  <p:transition advTm="1000"/>
  <p:timing>
    <p:tnLst>
      <p:par>
        <p:cTn id="1" dur="indefinite" restart="never" nodeType="tmRoot"/>
      </p:par>
    </p:tnLst>
  </p:timing>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02:12</a:t>
            </a:r>
          </a:p>
        </p:txBody>
      </p:sp>
    </p:spTree>
  </p:cSld>
  <p:clrMapOvr>
    <a:masterClrMapping/>
  </p:clrMapOvr>
  <p:transition advTm="1000"/>
  <p:timing>
    <p:tnLst>
      <p:par>
        <p:cTn id="1" dur="indefinite" restart="never" nodeType="tmRoot"/>
      </p:par>
    </p:tnLst>
  </p:timing>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02:11</a:t>
            </a:r>
          </a:p>
        </p:txBody>
      </p:sp>
    </p:spTree>
  </p:cSld>
  <p:clrMapOvr>
    <a:masterClrMapping/>
  </p:clrMapOvr>
  <p:transition advTm="1000"/>
  <p:timing>
    <p:tnLst>
      <p:par>
        <p:cTn id="1" dur="indefinite" restart="never" nodeType="tmRoot"/>
      </p:par>
    </p:tnLst>
  </p:timing>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02:10</a:t>
            </a:r>
          </a:p>
        </p:txBody>
      </p:sp>
    </p:spTree>
  </p:cSld>
  <p:clrMapOvr>
    <a:masterClrMapping/>
  </p:clrMapOvr>
  <p:transition advTm="1000"/>
  <p:timing>
    <p:tnLst>
      <p:par>
        <p:cTn id="1" dur="indefinite" restart="never" nodeType="tmRoot"/>
      </p:par>
    </p:tnLst>
  </p:timing>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02:09</a:t>
            </a:r>
          </a:p>
        </p:txBody>
      </p:sp>
    </p:spTree>
  </p:cSld>
  <p:clrMapOvr>
    <a:masterClrMapping/>
  </p:clrMapOvr>
  <p:transition advTm="1000"/>
  <p:timing>
    <p:tnLst>
      <p:par>
        <p:cTn id="1" dur="indefinite" restart="never" nodeType="tmRoot"/>
      </p:par>
    </p:tnLst>
  </p:timing>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02:08</a:t>
            </a:r>
          </a:p>
        </p:txBody>
      </p:sp>
    </p:spTree>
  </p:cSld>
  <p:clrMapOvr>
    <a:masterClrMapping/>
  </p:clrMapOvr>
  <p:transition advTm="1000"/>
  <p:timing>
    <p:tnLst>
      <p:par>
        <p:cTn id="1" dur="indefinite" restart="never" nodeType="tmRoot"/>
      </p:par>
    </p:tnLst>
  </p:timing>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02:07</a:t>
            </a:r>
          </a:p>
        </p:txBody>
      </p:sp>
    </p:spTree>
  </p:cSld>
  <p:clrMapOvr>
    <a:masterClrMapping/>
  </p:clrMapOvr>
  <p:transition advTm="1000"/>
  <p:timing>
    <p:tnLst>
      <p:par>
        <p:cTn id="1" dur="indefinite" restart="never" nodeType="tmRoot"/>
      </p:par>
    </p:tnLst>
  </p:timing>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02:06</a:t>
            </a:r>
          </a:p>
        </p:txBody>
      </p:sp>
    </p:spTree>
  </p:cSld>
  <p:clrMapOvr>
    <a:masterClrMapping/>
  </p:clrMapOvr>
  <p:transition advTm="1000"/>
  <p:timing>
    <p:tnLst>
      <p:par>
        <p:cTn id="1" dur="indefinite" restart="never" nodeType="tmRoot"/>
      </p:par>
    </p:tnLst>
  </p:timing>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02:05</a:t>
            </a:r>
          </a:p>
        </p:txBody>
      </p:sp>
    </p:spTree>
  </p:cSld>
  <p:clrMapOvr>
    <a:masterClrMapping/>
  </p:clrMapOvr>
  <p:transition advTm="1000"/>
  <p:timing>
    <p:tnLst>
      <p:par>
        <p:cTn id="1" dur="indefinite" restart="never" nodeType="tmRoot"/>
      </p:par>
    </p:tnLst>
  </p:timing>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02:04</a:t>
            </a:r>
          </a:p>
        </p:txBody>
      </p:sp>
    </p:spTree>
  </p:cSld>
  <p:clrMapOvr>
    <a:masterClrMapping/>
  </p:clrMapOvr>
  <p:transition advTm="1000"/>
  <p:timing>
    <p:tnLst>
      <p:par>
        <p:cTn id="1" dur="indefinite" restart="never" nodeType="tmRoot"/>
      </p:par>
    </p:tnLst>
  </p:timing>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02:03</a:t>
            </a:r>
          </a:p>
        </p:txBody>
      </p:sp>
    </p:spTree>
  </p:cSld>
  <p:clrMapOvr>
    <a:masterClrMapping/>
  </p:clrMapOvr>
  <p:transition advTm="1000"/>
  <p:timing>
    <p:tnLst>
      <p:par>
        <p:cTn id="1" dur="indefinite" restart="never" nodeType="tmRoot"/>
      </p:par>
    </p:tnLst>
  </p:timing>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02:02</a:t>
            </a:r>
          </a:p>
        </p:txBody>
      </p:sp>
    </p:spTree>
  </p:cSld>
  <p:clrMapOvr>
    <a:masterClrMapping/>
  </p:clrMapOvr>
  <p:transition advTm="1000"/>
  <p:timing>
    <p:tnLst>
      <p:par>
        <p:cTn id="1" dur="indefinite" restart="never" nodeType="tmRoot"/>
      </p:par>
    </p:tnLst>
  </p:timing>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02:01</a:t>
            </a:r>
          </a:p>
        </p:txBody>
      </p:sp>
    </p:spTree>
  </p:cSld>
  <p:clrMapOvr>
    <a:masterClrMapping/>
  </p:clrMapOvr>
  <p:transition advTm="1000"/>
  <p:timing>
    <p:tnLst>
      <p:par>
        <p:cTn id="1" dur="indefinite" restart="never" nodeType="tmRoot"/>
      </p:par>
    </p:tnLst>
  </p:timing>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02:00</a:t>
            </a:r>
          </a:p>
        </p:txBody>
      </p:sp>
    </p:spTree>
  </p:cSld>
  <p:clrMapOvr>
    <a:masterClrMapping/>
  </p:clrMapOvr>
  <p:transition advTm="1000"/>
  <p:timing>
    <p:tnLst>
      <p:par>
        <p:cTn id="1" dur="indefinite" restart="never" nodeType="tmRoot"/>
      </p:par>
    </p:tnLst>
  </p:timing>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01:59</a:t>
            </a:r>
          </a:p>
        </p:txBody>
      </p:sp>
    </p:spTree>
  </p:cSld>
  <p:clrMapOvr>
    <a:masterClrMapping/>
  </p:clrMapOvr>
  <p:transition advTm="1000"/>
  <p:timing>
    <p:tnLst>
      <p:par>
        <p:cTn id="1" dur="indefinite" restart="never" nodeType="tmRoot"/>
      </p:par>
    </p:tnLst>
  </p:timing>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01:58</a:t>
            </a:r>
          </a:p>
        </p:txBody>
      </p:sp>
    </p:spTree>
  </p:cSld>
  <p:clrMapOvr>
    <a:masterClrMapping/>
  </p:clrMapOvr>
  <p:transition advTm="1000"/>
  <p:timing>
    <p:tnLst>
      <p:par>
        <p:cTn id="1" dur="indefinite" restart="never" nodeType="tmRoot"/>
      </p:par>
    </p:tnLst>
  </p:timing>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01:57</a:t>
            </a:r>
          </a:p>
        </p:txBody>
      </p:sp>
    </p:spTree>
  </p:cSld>
  <p:clrMapOvr>
    <a:masterClrMapping/>
  </p:clrMapOvr>
  <p:transition advTm="1000"/>
  <p:timing>
    <p:tnLst>
      <p:par>
        <p:cTn id="1" dur="indefinite" restart="never" nodeType="tmRoot"/>
      </p:par>
    </p:tnLst>
  </p:timing>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01:56</a:t>
            </a:r>
          </a:p>
        </p:txBody>
      </p:sp>
    </p:spTree>
  </p:cSld>
  <p:clrMapOvr>
    <a:masterClrMapping/>
  </p:clrMapOvr>
  <p:transition advTm="1000"/>
  <p:timing>
    <p:tnLst>
      <p:par>
        <p:cTn id="1" dur="indefinite" restart="never" nodeType="tmRoot"/>
      </p:par>
    </p:tnLst>
  </p:timing>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01:55</a:t>
            </a:r>
          </a:p>
        </p:txBody>
      </p:sp>
    </p:spTree>
  </p:cSld>
  <p:clrMapOvr>
    <a:masterClrMapping/>
  </p:clrMapOvr>
  <p:transition advTm="1000"/>
  <p:timing>
    <p:tnLst>
      <p:par>
        <p:cTn id="1" dur="indefinite" restart="never" nodeType="tmRoot"/>
      </p:par>
    </p:tnLst>
  </p:timing>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01:54</a:t>
            </a:r>
          </a:p>
        </p:txBody>
      </p:sp>
    </p:spTree>
  </p:cSld>
  <p:clrMapOvr>
    <a:masterClrMapping/>
  </p:clrMapOvr>
  <p:transition advTm="1000"/>
  <p:timing>
    <p:tnLst>
      <p:par>
        <p:cTn id="1" dur="indefinite" restart="never" nodeType="tmRoot"/>
      </p:par>
    </p:tnLst>
  </p:timing>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01:53</a:t>
            </a:r>
          </a:p>
        </p:txBody>
      </p:sp>
    </p:spTree>
  </p:cSld>
  <p:clrMapOvr>
    <a:masterClrMapping/>
  </p:clrMapOvr>
  <p:transition advTm="1000"/>
  <p:timing>
    <p:tnLst>
      <p:par>
        <p:cTn id="1" dur="indefinite" restart="never" nodeType="tmRoot"/>
      </p:par>
    </p:tnLst>
  </p:timing>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01:52</a:t>
            </a:r>
          </a:p>
        </p:txBody>
      </p:sp>
    </p:spTree>
  </p:cSld>
  <p:clrMapOvr>
    <a:masterClrMapping/>
  </p:clrMapOvr>
  <p:transition advTm="1000"/>
  <p:timing>
    <p:tnLst>
      <p:par>
        <p:cTn id="1" dur="indefinite" restart="never" nodeType="tmRoot"/>
      </p:par>
    </p:tnLst>
  </p:timing>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01:51</a:t>
            </a:r>
          </a:p>
        </p:txBody>
      </p:sp>
    </p:spTree>
  </p:cSld>
  <p:clrMapOvr>
    <a:masterClrMapping/>
  </p:clrMapOvr>
  <p:transition advTm="1000"/>
  <p:timing>
    <p:tnLst>
      <p:par>
        <p:cTn id="1" dur="indefinite" restart="never" nodeType="tmRoot"/>
      </p:par>
    </p:tnLst>
  </p:timing>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01:50</a:t>
            </a:r>
          </a:p>
        </p:txBody>
      </p:sp>
    </p:spTree>
  </p:cSld>
  <p:clrMapOvr>
    <a:masterClrMapping/>
  </p:clrMapOvr>
  <p:transition advTm="1000"/>
  <p:timing>
    <p:tnLst>
      <p:par>
        <p:cTn id="1" dur="indefinite" restart="never" nodeType="tmRoot"/>
      </p:par>
    </p:tnLst>
  </p:timing>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01:49</a:t>
            </a:r>
          </a:p>
        </p:txBody>
      </p:sp>
    </p:spTree>
  </p:cSld>
  <p:clrMapOvr>
    <a:masterClrMapping/>
  </p:clrMapOvr>
  <p:transition advTm="1000"/>
  <p:timing>
    <p:tnLst>
      <p:par>
        <p:cTn id="1" dur="indefinite" restart="never" nodeType="tmRoot"/>
      </p:par>
    </p:tnLst>
  </p:timing>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01:48</a:t>
            </a:r>
          </a:p>
        </p:txBody>
      </p:sp>
    </p:spTree>
  </p:cSld>
  <p:clrMapOvr>
    <a:masterClrMapping/>
  </p:clrMapOvr>
  <p:transition advTm="1000"/>
  <p:timing>
    <p:tnLst>
      <p:par>
        <p:cTn id="1" dur="indefinite" restart="never" nodeType="tmRoot"/>
      </p:par>
    </p:tnLst>
  </p:timing>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01:47</a:t>
            </a:r>
          </a:p>
        </p:txBody>
      </p:sp>
    </p:spTree>
  </p:cSld>
  <p:clrMapOvr>
    <a:masterClrMapping/>
  </p:clrMapOvr>
  <p:transition advTm="1000"/>
  <p:timing>
    <p:tnLst>
      <p:par>
        <p:cTn id="1" dur="indefinite" restart="never" nodeType="tmRoot"/>
      </p:par>
    </p:tnLst>
  </p:timing>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01:46</a:t>
            </a:r>
          </a:p>
        </p:txBody>
      </p:sp>
    </p:spTree>
  </p:cSld>
  <p:clrMapOvr>
    <a:masterClrMapping/>
  </p:clrMapOvr>
  <p:transition advTm="1000"/>
  <p:timing>
    <p:tnLst>
      <p:par>
        <p:cTn id="1" dur="indefinite" restart="never" nodeType="tmRoot"/>
      </p:par>
    </p:tnLst>
  </p:timing>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01:45</a:t>
            </a:r>
          </a:p>
        </p:txBody>
      </p:sp>
    </p:spTree>
  </p:cSld>
  <p:clrMapOvr>
    <a:masterClrMapping/>
  </p:clrMapOvr>
  <p:transition advTm="1000"/>
  <p:timing>
    <p:tnLst>
      <p:par>
        <p:cTn id="1" dur="indefinite" restart="never" nodeType="tmRoot"/>
      </p:par>
    </p:tnLst>
  </p:timing>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01:44</a:t>
            </a:r>
          </a:p>
        </p:txBody>
      </p:sp>
    </p:spTree>
  </p:cSld>
  <p:clrMapOvr>
    <a:masterClrMapping/>
  </p:clrMapOvr>
  <p:transition advTm="1000"/>
  <p:timing>
    <p:tnLst>
      <p:par>
        <p:cTn id="1" dur="indefinite" restart="never" nodeType="tmRoot"/>
      </p:par>
    </p:tnLst>
  </p:timing>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01:43</a:t>
            </a:r>
          </a:p>
        </p:txBody>
      </p:sp>
    </p:spTree>
  </p:cSld>
  <p:clrMapOvr>
    <a:masterClrMapping/>
  </p:clrMapOvr>
  <p:transition advTm="1000"/>
  <p:timing>
    <p:tnLst>
      <p:par>
        <p:cTn id="1" dur="indefinite" restart="never" nodeType="tmRoot"/>
      </p:par>
    </p:tnLst>
  </p:timing>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01:42</a:t>
            </a:r>
          </a:p>
        </p:txBody>
      </p:sp>
    </p:spTree>
  </p:cSld>
  <p:clrMapOvr>
    <a:masterClrMapping/>
  </p:clrMapOvr>
  <p:transition advTm="1000"/>
  <p:timing>
    <p:tnLst>
      <p:par>
        <p:cTn id="1" dur="indefinite" restart="never" nodeType="tmRoot"/>
      </p:par>
    </p:tnLst>
  </p:timing>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01:41</a:t>
            </a:r>
          </a:p>
        </p:txBody>
      </p:sp>
    </p:spTree>
  </p:cSld>
  <p:clrMapOvr>
    <a:masterClrMapping/>
  </p:clrMapOvr>
  <p:transition advTm="1000"/>
  <p:timing>
    <p:tnLst>
      <p:par>
        <p:cTn id="1" dur="indefinite" restart="never" nodeType="tmRoot"/>
      </p:par>
    </p:tnLst>
  </p:timing>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01:40</a:t>
            </a:r>
          </a:p>
        </p:txBody>
      </p:sp>
    </p:spTree>
  </p:cSld>
  <p:clrMapOvr>
    <a:masterClrMapping/>
  </p:clrMapOvr>
  <p:transition advTm="1000"/>
  <p:timing>
    <p:tnLst>
      <p:par>
        <p:cTn id="1" dur="indefinite" restart="never" nodeType="tmRoot"/>
      </p:par>
    </p:tnLst>
  </p:timing>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01:39</a:t>
            </a:r>
          </a:p>
        </p:txBody>
      </p:sp>
    </p:spTree>
  </p:cSld>
  <p:clrMapOvr>
    <a:masterClrMapping/>
  </p:clrMapOvr>
  <p:transition advTm="1000"/>
  <p:timing>
    <p:tnLst>
      <p:par>
        <p:cTn id="1" dur="indefinite" restart="never" nodeType="tmRoot"/>
      </p:par>
    </p:tnLst>
  </p:timing>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01:38</a:t>
            </a:r>
          </a:p>
        </p:txBody>
      </p:sp>
    </p:spTree>
  </p:cSld>
  <p:clrMapOvr>
    <a:masterClrMapping/>
  </p:clrMapOvr>
  <p:transition advTm="1000"/>
  <p:timing>
    <p:tnLst>
      <p:par>
        <p:cTn id="1" dur="indefinite" restart="never" nodeType="tmRoot"/>
      </p:par>
    </p:tnLst>
  </p:timing>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01:37</a:t>
            </a:r>
          </a:p>
        </p:txBody>
      </p:sp>
    </p:spTree>
  </p:cSld>
  <p:clrMapOvr>
    <a:masterClrMapping/>
  </p:clrMapOvr>
  <p:transition advTm="1000"/>
  <p:timing>
    <p:tnLst>
      <p:par>
        <p:cTn id="1" dur="indefinite" restart="never" nodeType="tmRoot"/>
      </p:par>
    </p:tnLst>
  </p:timing>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01:36</a:t>
            </a:r>
          </a:p>
        </p:txBody>
      </p:sp>
    </p:spTree>
  </p:cSld>
  <p:clrMapOvr>
    <a:masterClrMapping/>
  </p:clrMapOvr>
  <p:transition advTm="1000"/>
  <p:timing>
    <p:tnLst>
      <p:par>
        <p:cTn id="1" dur="indefinite" restart="never" nodeType="tmRoot"/>
      </p:par>
    </p:tnLst>
  </p:timing>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01:35</a:t>
            </a:r>
          </a:p>
        </p:txBody>
      </p:sp>
    </p:spTree>
  </p:cSld>
  <p:clrMapOvr>
    <a:masterClrMapping/>
  </p:clrMapOvr>
  <p:transition advTm="1000"/>
  <p:timing>
    <p:tnLst>
      <p:par>
        <p:cTn id="1" dur="indefinite" restart="never" nodeType="tmRoot"/>
      </p:par>
    </p:tnLst>
  </p:timing>
</p:sld>
</file>

<file path=ppt/slides/slide5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01:34</a:t>
            </a:r>
          </a:p>
        </p:txBody>
      </p:sp>
    </p:spTree>
  </p:cSld>
  <p:clrMapOvr>
    <a:masterClrMapping/>
  </p:clrMapOvr>
  <p:transition advTm="1000"/>
  <p:timing>
    <p:tnLst>
      <p:par>
        <p:cTn id="1" dur="indefinite" restart="never" nodeType="tmRoot"/>
      </p:par>
    </p:tnLst>
  </p:timing>
</p:sld>
</file>

<file path=ppt/slides/slide5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01:33</a:t>
            </a:r>
          </a:p>
        </p:txBody>
      </p:sp>
    </p:spTree>
  </p:cSld>
  <p:clrMapOvr>
    <a:masterClrMapping/>
  </p:clrMapOvr>
  <p:transition advTm="1000"/>
  <p:timing>
    <p:tnLst>
      <p:par>
        <p:cTn id="1" dur="indefinite" restart="never" nodeType="tmRoot"/>
      </p:par>
    </p:tnLst>
  </p:timing>
</p:sld>
</file>

<file path=ppt/slides/slide5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01:32</a:t>
            </a:r>
          </a:p>
        </p:txBody>
      </p:sp>
    </p:spTree>
  </p:cSld>
  <p:clrMapOvr>
    <a:masterClrMapping/>
  </p:clrMapOvr>
  <p:transition advTm="1000"/>
  <p:timing>
    <p:tnLst>
      <p:par>
        <p:cTn id="1" dur="indefinite" restart="never" nodeType="tmRoot"/>
      </p:par>
    </p:tnLst>
  </p:timing>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01:31</a:t>
            </a:r>
          </a:p>
        </p:txBody>
      </p:sp>
    </p:spTree>
  </p:cSld>
  <p:clrMapOvr>
    <a:masterClrMapping/>
  </p:clrMapOvr>
  <p:transition advTm="1000"/>
  <p:timing>
    <p:tnLst>
      <p:par>
        <p:cTn id="1" dur="indefinite" restart="never" nodeType="tmRoot"/>
      </p:par>
    </p:tnLst>
  </p:timing>
</p:sld>
</file>

<file path=ppt/slides/slide5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01:30</a:t>
            </a:r>
          </a:p>
        </p:txBody>
      </p:sp>
    </p:spTree>
  </p:cSld>
  <p:clrMapOvr>
    <a:masterClrMapping/>
  </p:clrMapOvr>
  <p:transition advTm="1000"/>
  <p:timing>
    <p:tnLst>
      <p:par>
        <p:cTn id="1" dur="indefinite" restart="never" nodeType="tmRoot"/>
      </p:par>
    </p:tnLst>
  </p:timing>
</p:sld>
</file>

<file path=ppt/slides/slide5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01:29</a:t>
            </a:r>
          </a:p>
        </p:txBody>
      </p:sp>
    </p:spTree>
  </p:cSld>
  <p:clrMapOvr>
    <a:masterClrMapping/>
  </p:clrMapOvr>
  <p:transition advTm="1000"/>
  <p:timing>
    <p:tnLst>
      <p:par>
        <p:cTn id="1" dur="indefinite" restart="never" nodeType="tmRoot"/>
      </p:par>
    </p:tnLst>
  </p:timing>
</p:sld>
</file>

<file path=ppt/slides/slide5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01:28</a:t>
            </a:r>
          </a:p>
        </p:txBody>
      </p:sp>
    </p:spTree>
  </p:cSld>
  <p:clrMapOvr>
    <a:masterClrMapping/>
  </p:clrMapOvr>
  <p:transition advTm="1000"/>
  <p:timing>
    <p:tnLst>
      <p:par>
        <p:cTn id="1" dur="indefinite" restart="never" nodeType="tmRoot"/>
      </p:par>
    </p:tnLst>
  </p:timing>
</p:sld>
</file>

<file path=ppt/slides/slide5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01:27</a:t>
            </a:r>
          </a:p>
        </p:txBody>
      </p:sp>
    </p:spTree>
  </p:cSld>
  <p:clrMapOvr>
    <a:masterClrMapping/>
  </p:clrMapOvr>
  <p:transition advTm="1000"/>
  <p:timing>
    <p:tnLst>
      <p:par>
        <p:cTn id="1" dur="indefinite" restart="never" nodeType="tmRoot"/>
      </p:par>
    </p:tnLst>
  </p:timing>
</p:sld>
</file>

<file path=ppt/slides/slide5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01:26</a:t>
            </a:r>
          </a:p>
        </p:txBody>
      </p:sp>
    </p:spTree>
  </p:cSld>
  <p:clrMapOvr>
    <a:masterClrMapping/>
  </p:clrMapOvr>
  <p:transition advTm="1000"/>
  <p:timing>
    <p:tnLst>
      <p:par>
        <p:cTn id="1" dur="indefinite" restart="never" nodeType="tmRoot"/>
      </p:par>
    </p:tnLst>
  </p:timing>
</p:sld>
</file>

<file path=ppt/slides/slide5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01:25</a:t>
            </a:r>
          </a:p>
        </p:txBody>
      </p:sp>
    </p:spTree>
  </p:cSld>
  <p:clrMapOvr>
    <a:masterClrMapping/>
  </p:clrMapOvr>
  <p:transition advTm="1000"/>
  <p:timing>
    <p:tnLst>
      <p:par>
        <p:cTn id="1" dur="indefinite" restart="never" nodeType="tmRoot"/>
      </p:par>
    </p:tnLst>
  </p:timing>
</p:sld>
</file>

<file path=ppt/slides/slide5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01:24</a:t>
            </a:r>
          </a:p>
        </p:txBody>
      </p:sp>
    </p:spTree>
  </p:cSld>
  <p:clrMapOvr>
    <a:masterClrMapping/>
  </p:clrMapOvr>
  <p:transition advTm="1000"/>
  <p:timing>
    <p:tnLst>
      <p:par>
        <p:cTn id="1" dur="indefinite" restart="never" nodeType="tmRoot"/>
      </p:par>
    </p:tnLst>
  </p:timing>
</p:sld>
</file>

<file path=ppt/slides/slide5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01:23</a:t>
            </a:r>
          </a:p>
        </p:txBody>
      </p:sp>
    </p:spTree>
  </p:cSld>
  <p:clrMapOvr>
    <a:masterClrMapping/>
  </p:clrMapOvr>
  <p:transition advTm="1000"/>
  <p:timing>
    <p:tnLst>
      <p:par>
        <p:cTn id="1" dur="indefinite" restart="never" nodeType="tmRoot"/>
      </p:par>
    </p:tnLst>
  </p:timing>
</p:sld>
</file>

<file path=ppt/slides/slide5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01:22</a:t>
            </a:r>
          </a:p>
        </p:txBody>
      </p:sp>
    </p:spTree>
  </p:cSld>
  <p:clrMapOvr>
    <a:masterClrMapping/>
  </p:clrMapOvr>
  <p:transition advTm="1000"/>
  <p:timing>
    <p:tnLst>
      <p:par>
        <p:cTn id="1" dur="indefinite" restart="never" nodeType="tmRoot"/>
      </p:par>
    </p:tnLst>
  </p:timing>
</p:sld>
</file>

<file path=ppt/slides/slide5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01:21</a:t>
            </a:r>
          </a:p>
        </p:txBody>
      </p:sp>
    </p:spTree>
  </p:cSld>
  <p:clrMapOvr>
    <a:masterClrMapping/>
  </p:clrMapOvr>
  <p:transition advTm="1000"/>
  <p:timing>
    <p:tnLst>
      <p:par>
        <p:cTn id="1" dur="indefinite" restart="never" nodeType="tmRoot"/>
      </p:par>
    </p:tnLst>
  </p:timing>
</p:sld>
</file>

<file path=ppt/slides/slide5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01:20</a:t>
            </a:r>
          </a:p>
        </p:txBody>
      </p:sp>
    </p:spTree>
  </p:cSld>
  <p:clrMapOvr>
    <a:masterClrMapping/>
  </p:clrMapOvr>
  <p:transition advTm="1000"/>
  <p:timing>
    <p:tnLst>
      <p:par>
        <p:cTn id="1" dur="indefinite" restart="never" nodeType="tmRoot"/>
      </p:par>
    </p:tnLst>
  </p:timing>
</p:sld>
</file>

<file path=ppt/slides/slide5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01:19</a:t>
            </a:r>
          </a:p>
        </p:txBody>
      </p:sp>
    </p:spTree>
  </p:cSld>
  <p:clrMapOvr>
    <a:masterClrMapping/>
  </p:clrMapOvr>
  <p:transition advTm="1000"/>
  <p:timing>
    <p:tnLst>
      <p:par>
        <p:cTn id="1" dur="indefinite" restart="never" nodeType="tmRoot"/>
      </p:par>
    </p:tnLst>
  </p:timing>
</p:sld>
</file>

<file path=ppt/slides/slide5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01:18</a:t>
            </a:r>
          </a:p>
        </p:txBody>
      </p:sp>
    </p:spTree>
  </p:cSld>
  <p:clrMapOvr>
    <a:masterClrMapping/>
  </p:clrMapOvr>
  <p:transition advTm="1000"/>
  <p:timing>
    <p:tnLst>
      <p:par>
        <p:cTn id="1" dur="indefinite" restart="never" nodeType="tmRoot"/>
      </p:par>
    </p:tnLst>
  </p:timing>
</p:sld>
</file>

<file path=ppt/slides/slide5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01:17</a:t>
            </a:r>
          </a:p>
        </p:txBody>
      </p:sp>
    </p:spTree>
  </p:cSld>
  <p:clrMapOvr>
    <a:masterClrMapping/>
  </p:clrMapOvr>
  <p:transition advTm="1000"/>
  <p:timing>
    <p:tnLst>
      <p:par>
        <p:cTn id="1" dur="indefinite" restart="never" nodeType="tmRoot"/>
      </p:par>
    </p:tnLst>
  </p:timing>
</p:sld>
</file>

<file path=ppt/slides/slide5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01:16</a:t>
            </a:r>
          </a:p>
        </p:txBody>
      </p:sp>
    </p:spTree>
  </p:cSld>
  <p:clrMapOvr>
    <a:masterClrMapping/>
  </p:clrMapOvr>
  <p:transition advTm="1000"/>
  <p:timing>
    <p:tnLst>
      <p:par>
        <p:cTn id="1" dur="indefinite" restart="never" nodeType="tmRoot"/>
      </p:par>
    </p:tnLst>
  </p:timing>
</p:sld>
</file>

<file path=ppt/slides/slide5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01:15</a:t>
            </a:r>
          </a:p>
        </p:txBody>
      </p:sp>
    </p:spTree>
  </p:cSld>
  <p:clrMapOvr>
    <a:masterClrMapping/>
  </p:clrMapOvr>
  <p:transition advTm="1000"/>
  <p:timing>
    <p:tnLst>
      <p:par>
        <p:cTn id="1" dur="indefinite" restart="never" nodeType="tmRoot"/>
      </p:par>
    </p:tnLst>
  </p:timing>
</p:sld>
</file>

<file path=ppt/slides/slide5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01:14</a:t>
            </a:r>
          </a:p>
        </p:txBody>
      </p:sp>
    </p:spTree>
  </p:cSld>
  <p:clrMapOvr>
    <a:masterClrMapping/>
  </p:clrMapOvr>
  <p:transition advTm="1000"/>
  <p:timing>
    <p:tnLst>
      <p:par>
        <p:cTn id="1" dur="indefinite" restart="never" nodeType="tmRoot"/>
      </p:par>
    </p:tnLst>
  </p:timing>
</p:sld>
</file>

<file path=ppt/slides/slide5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01:13</a:t>
            </a:r>
          </a:p>
        </p:txBody>
      </p:sp>
    </p:spTree>
  </p:cSld>
  <p:clrMapOvr>
    <a:masterClrMapping/>
  </p:clrMapOvr>
  <p:transition advTm="1000"/>
  <p:timing>
    <p:tnLst>
      <p:par>
        <p:cTn id="1" dur="indefinite" restart="never" nodeType="tmRoot"/>
      </p:par>
    </p:tnLst>
  </p:timing>
</p:sld>
</file>

<file path=ppt/slides/slide5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01:12</a:t>
            </a:r>
          </a:p>
        </p:txBody>
      </p:sp>
    </p:spTree>
  </p:cSld>
  <p:clrMapOvr>
    <a:masterClrMapping/>
  </p:clrMapOvr>
  <p:transition advTm="1000"/>
  <p:timing>
    <p:tnLst>
      <p:par>
        <p:cTn id="1" dur="indefinite" restart="never" nodeType="tmRoot"/>
      </p:par>
    </p:tnLst>
  </p:timing>
</p:sld>
</file>

<file path=ppt/slides/slide5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01:11</a:t>
            </a:r>
          </a:p>
        </p:txBody>
      </p:sp>
    </p:spTree>
  </p:cSld>
  <p:clrMapOvr>
    <a:masterClrMapping/>
  </p:clrMapOvr>
  <p:transition advTm="1000"/>
  <p:timing>
    <p:tnLst>
      <p:par>
        <p:cTn id="1" dur="indefinite" restart="never" nodeType="tmRoot"/>
      </p:par>
    </p:tnLst>
  </p:timing>
</p:sld>
</file>

<file path=ppt/slides/slide5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01:10</a:t>
            </a:r>
          </a:p>
        </p:txBody>
      </p:sp>
    </p:spTree>
  </p:cSld>
  <p:clrMapOvr>
    <a:masterClrMapping/>
  </p:clrMapOvr>
  <p:transition advTm="1000"/>
  <p:timing>
    <p:tnLst>
      <p:par>
        <p:cTn id="1" dur="indefinite" restart="never" nodeType="tmRoot"/>
      </p:par>
    </p:tnLst>
  </p:timing>
</p:sld>
</file>

<file path=ppt/slides/slide5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01:09</a:t>
            </a:r>
          </a:p>
        </p:txBody>
      </p:sp>
    </p:spTree>
  </p:cSld>
  <p:clrMapOvr>
    <a:masterClrMapping/>
  </p:clrMapOvr>
  <p:transition advTm="1000"/>
  <p:timing>
    <p:tnLst>
      <p:par>
        <p:cTn id="1" dur="indefinite" restart="never" nodeType="tmRoot"/>
      </p:par>
    </p:tnLst>
  </p:timing>
</p:sld>
</file>

<file path=ppt/slides/slide5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01:08</a:t>
            </a:r>
          </a:p>
        </p:txBody>
      </p:sp>
    </p:spTree>
  </p:cSld>
  <p:clrMapOvr>
    <a:masterClrMapping/>
  </p:clrMapOvr>
  <p:transition advTm="1000"/>
  <p:timing>
    <p:tnLst>
      <p:par>
        <p:cTn id="1" dur="indefinite" restart="never" nodeType="tmRoot"/>
      </p:par>
    </p:tnLst>
  </p:timing>
</p:sld>
</file>

<file path=ppt/slides/slide5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01:07</a:t>
            </a:r>
          </a:p>
        </p:txBody>
      </p:sp>
    </p:spTree>
  </p:cSld>
  <p:clrMapOvr>
    <a:masterClrMapping/>
  </p:clrMapOvr>
  <p:transition advTm="1000"/>
  <p:timing>
    <p:tnLst>
      <p:par>
        <p:cTn id="1" dur="indefinite" restart="never" nodeType="tmRoot"/>
      </p:par>
    </p:tnLst>
  </p:timing>
</p:sld>
</file>

<file path=ppt/slides/slide5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01:06</a:t>
            </a:r>
          </a:p>
        </p:txBody>
      </p:sp>
    </p:spTree>
  </p:cSld>
  <p:clrMapOvr>
    <a:masterClrMapping/>
  </p:clrMapOvr>
  <p:transition advTm="1000"/>
  <p:timing>
    <p:tnLst>
      <p:par>
        <p:cTn id="1" dur="indefinite" restart="never" nodeType="tmRoot"/>
      </p:par>
    </p:tnLst>
  </p:timing>
</p:sld>
</file>

<file path=ppt/slides/slide5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01:05</a:t>
            </a:r>
          </a:p>
        </p:txBody>
      </p:sp>
    </p:spTree>
  </p:cSld>
  <p:clrMapOvr>
    <a:masterClrMapping/>
  </p:clrMapOvr>
  <p:transition advTm="1000"/>
  <p:timing>
    <p:tnLst>
      <p:par>
        <p:cTn id="1" dur="indefinite" restart="never" nodeType="tmRoot"/>
      </p:par>
    </p:tnLst>
  </p:timing>
</p:sld>
</file>

<file path=ppt/slides/slide5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01:04</a:t>
            </a:r>
          </a:p>
        </p:txBody>
      </p:sp>
    </p:spTree>
  </p:cSld>
  <p:clrMapOvr>
    <a:masterClrMapping/>
  </p:clrMapOvr>
  <p:transition advTm="1000"/>
  <p:timing>
    <p:tnLst>
      <p:par>
        <p:cTn id="1" dur="indefinite" restart="never" nodeType="tmRoot"/>
      </p:par>
    </p:tnLst>
  </p:timing>
</p:sld>
</file>

<file path=ppt/slides/slide5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01:03</a:t>
            </a:r>
          </a:p>
        </p:txBody>
      </p:sp>
    </p:spTree>
  </p:cSld>
  <p:clrMapOvr>
    <a:masterClrMapping/>
  </p:clrMapOvr>
  <p:transition advTm="1000"/>
  <p:timing>
    <p:tnLst>
      <p:par>
        <p:cTn id="1" dur="indefinite" restart="never" nodeType="tmRoot"/>
      </p:par>
    </p:tnLst>
  </p:timing>
</p:sld>
</file>

<file path=ppt/slides/slide5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01:02</a:t>
            </a:r>
          </a:p>
        </p:txBody>
      </p:sp>
    </p:spTree>
  </p:cSld>
  <p:clrMapOvr>
    <a:masterClrMapping/>
  </p:clrMapOvr>
  <p:transition advTm="1000"/>
  <p:timing>
    <p:tnLst>
      <p:par>
        <p:cTn id="1" dur="indefinite" restart="never" nodeType="tmRoot"/>
      </p:par>
    </p:tnLst>
  </p:timing>
</p:sld>
</file>

<file path=ppt/slides/slide5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01:01</a:t>
            </a:r>
          </a:p>
        </p:txBody>
      </p:sp>
    </p:spTree>
  </p:cSld>
  <p:clrMapOvr>
    <a:masterClrMapping/>
  </p:clrMapOvr>
  <p:transition advTm="1000"/>
  <p:timing>
    <p:tnLst>
      <p:par>
        <p:cTn id="1" dur="indefinite" restart="never" nodeType="tmRoot"/>
      </p:par>
    </p:tnLst>
  </p:timing>
</p:sld>
</file>

<file path=ppt/slides/slide5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01:00</a:t>
            </a:r>
          </a:p>
        </p:txBody>
      </p:sp>
    </p:spTree>
  </p:cSld>
  <p:clrMapOvr>
    <a:masterClrMapping/>
  </p:clrMapOvr>
  <p:transition advTm="1000"/>
  <p:timing>
    <p:tnLst>
      <p:par>
        <p:cTn id="1" dur="indefinite" restart="never" nodeType="tmRoot"/>
      </p:par>
    </p:tnLst>
  </p:timing>
</p:sld>
</file>

<file path=ppt/slides/slide5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00:59</a:t>
            </a:r>
          </a:p>
        </p:txBody>
      </p:sp>
    </p:spTree>
  </p:cSld>
  <p:clrMapOvr>
    <a:masterClrMapping/>
  </p:clrMapOvr>
  <p:transition advTm="1000"/>
  <p:timing>
    <p:tnLst>
      <p:par>
        <p:cTn id="1" dur="indefinite" restart="never" nodeType="tmRoot"/>
      </p:par>
    </p:tnLst>
  </p:timing>
</p:sld>
</file>

<file path=ppt/slides/slide5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00:58</a:t>
            </a:r>
          </a:p>
        </p:txBody>
      </p:sp>
    </p:spTree>
  </p:cSld>
  <p:clrMapOvr>
    <a:masterClrMapping/>
  </p:clrMapOvr>
  <p:transition advTm="1000"/>
  <p:timing>
    <p:tnLst>
      <p:par>
        <p:cTn id="1" dur="indefinite" restart="never" nodeType="tmRoot"/>
      </p:par>
    </p:tnLst>
  </p:timing>
</p:sld>
</file>

<file path=ppt/slides/slide5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00:57</a:t>
            </a:r>
          </a:p>
        </p:txBody>
      </p:sp>
    </p:spTree>
  </p:cSld>
  <p:clrMapOvr>
    <a:masterClrMapping/>
  </p:clrMapOvr>
  <p:transition advTm="1000"/>
  <p:timing>
    <p:tnLst>
      <p:par>
        <p:cTn id="1" dur="indefinite" restart="never" nodeType="tmRoot"/>
      </p:par>
    </p:tnLst>
  </p:timing>
</p:sld>
</file>

<file path=ppt/slides/slide5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00:56</a:t>
            </a:r>
          </a:p>
        </p:txBody>
      </p:sp>
    </p:spTree>
  </p:cSld>
  <p:clrMapOvr>
    <a:masterClrMapping/>
  </p:clrMapOvr>
  <p:transition advTm="1000"/>
  <p:timing>
    <p:tnLst>
      <p:par>
        <p:cTn id="1" dur="indefinite" restart="never" nodeType="tmRoot"/>
      </p:par>
    </p:tnLst>
  </p:timing>
</p:sld>
</file>

<file path=ppt/slides/slide5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00:55</a:t>
            </a:r>
          </a:p>
        </p:txBody>
      </p:sp>
    </p:spTree>
  </p:cSld>
  <p:clrMapOvr>
    <a:masterClrMapping/>
  </p:clrMapOvr>
  <p:transition advTm="1000"/>
  <p:timing>
    <p:tnLst>
      <p:par>
        <p:cTn id="1" dur="indefinite" restart="never" nodeType="tmRoot"/>
      </p:par>
    </p:tnLst>
  </p:timing>
</p:sld>
</file>

<file path=ppt/slides/slide5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00:54</a:t>
            </a:r>
          </a:p>
        </p:txBody>
      </p:sp>
    </p:spTree>
  </p:cSld>
  <p:clrMapOvr>
    <a:masterClrMapping/>
  </p:clrMapOvr>
  <p:transition advTm="1000"/>
  <p:timing>
    <p:tnLst>
      <p:par>
        <p:cTn id="1" dur="indefinite" restart="never" nodeType="tmRoot"/>
      </p:par>
    </p:tnLst>
  </p:timing>
</p:sld>
</file>

<file path=ppt/slides/slide5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00:53</a:t>
            </a:r>
          </a:p>
        </p:txBody>
      </p:sp>
    </p:spTree>
  </p:cSld>
  <p:clrMapOvr>
    <a:masterClrMapping/>
  </p:clrMapOvr>
  <p:transition advTm="1000"/>
  <p:timing>
    <p:tnLst>
      <p:par>
        <p:cTn id="1" dur="indefinite" restart="never" nodeType="tmRoot"/>
      </p:par>
    </p:tnLst>
  </p:timing>
</p:sld>
</file>

<file path=ppt/slides/slide5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00:52</a:t>
            </a:r>
          </a:p>
        </p:txBody>
      </p:sp>
    </p:spTree>
  </p:cSld>
  <p:clrMapOvr>
    <a:masterClrMapping/>
  </p:clrMapOvr>
  <p:transition advTm="1000"/>
  <p:timing>
    <p:tnLst>
      <p:par>
        <p:cTn id="1" dur="indefinite" restart="never" nodeType="tmRoot"/>
      </p:par>
    </p:tnLst>
  </p:timing>
</p:sld>
</file>

<file path=ppt/slides/slide5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00:51</a:t>
            </a:r>
          </a:p>
        </p:txBody>
      </p:sp>
    </p:spTree>
  </p:cSld>
  <p:clrMapOvr>
    <a:masterClrMapping/>
  </p:clrMapOvr>
  <p:transition advTm="1000"/>
  <p:timing>
    <p:tnLst>
      <p:par>
        <p:cTn id="1" dur="indefinite" restart="never" nodeType="tmRoot"/>
      </p:par>
    </p:tnLst>
  </p:timing>
</p:sld>
</file>

<file path=ppt/slides/slide5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00:50</a:t>
            </a:r>
          </a:p>
        </p:txBody>
      </p:sp>
    </p:spTree>
  </p:cSld>
  <p:clrMapOvr>
    <a:masterClrMapping/>
  </p:clrMapOvr>
  <p:transition advTm="1000"/>
  <p:timing>
    <p:tnLst>
      <p:par>
        <p:cTn id="1" dur="indefinite" restart="never" nodeType="tmRoot"/>
      </p:par>
    </p:tnLst>
  </p:timing>
</p:sld>
</file>

<file path=ppt/slides/slide5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00:49</a:t>
            </a:r>
          </a:p>
        </p:txBody>
      </p:sp>
    </p:spTree>
  </p:cSld>
  <p:clrMapOvr>
    <a:masterClrMapping/>
  </p:clrMapOvr>
  <p:transition advTm="1000"/>
  <p:timing>
    <p:tnLst>
      <p:par>
        <p:cTn id="1" dur="indefinite" restart="never" nodeType="tmRoot"/>
      </p:par>
    </p:tnLst>
  </p:timing>
</p:sld>
</file>

<file path=ppt/slides/slide5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00:48</a:t>
            </a:r>
          </a:p>
        </p:txBody>
      </p:sp>
    </p:spTree>
  </p:cSld>
  <p:clrMapOvr>
    <a:masterClrMapping/>
  </p:clrMapOvr>
  <p:transition advTm="1000"/>
  <p:timing>
    <p:tnLst>
      <p:par>
        <p:cTn id="1" dur="indefinite" restart="never" nodeType="tmRoot"/>
      </p:par>
    </p:tnLst>
  </p:timing>
</p:sld>
</file>

<file path=ppt/slides/slide5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00:47</a:t>
            </a:r>
          </a:p>
        </p:txBody>
      </p:sp>
    </p:spTree>
  </p:cSld>
  <p:clrMapOvr>
    <a:masterClrMapping/>
  </p:clrMapOvr>
  <p:transition advTm="1000"/>
  <p:timing>
    <p:tnLst>
      <p:par>
        <p:cTn id="1" dur="indefinite" restart="never" nodeType="tmRoot"/>
      </p:par>
    </p:tnLst>
  </p:timing>
</p:sld>
</file>

<file path=ppt/slides/slide5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00:46</a:t>
            </a:r>
          </a:p>
        </p:txBody>
      </p:sp>
    </p:spTree>
  </p:cSld>
  <p:clrMapOvr>
    <a:masterClrMapping/>
  </p:clrMapOvr>
  <p:transition advTm="1000"/>
  <p:timing>
    <p:tnLst>
      <p:par>
        <p:cTn id="1" dur="indefinite" restart="never" nodeType="tmRoot"/>
      </p:par>
    </p:tnLst>
  </p:timing>
</p:sld>
</file>

<file path=ppt/slides/slide5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00:45</a:t>
            </a:r>
          </a:p>
        </p:txBody>
      </p:sp>
    </p:spTree>
  </p:cSld>
  <p:clrMapOvr>
    <a:masterClrMapping/>
  </p:clrMapOvr>
  <p:transition advTm="1000"/>
  <p:timing>
    <p:tnLst>
      <p:par>
        <p:cTn id="1" dur="indefinite" restart="never" nodeType="tmRoot"/>
      </p:par>
    </p:tnLst>
  </p:timing>
</p:sld>
</file>

<file path=ppt/slides/slide5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00:44</a:t>
            </a:r>
          </a:p>
        </p:txBody>
      </p:sp>
    </p:spTree>
  </p:cSld>
  <p:clrMapOvr>
    <a:masterClrMapping/>
  </p:clrMapOvr>
  <p:transition advTm="1000"/>
  <p:timing>
    <p:tnLst>
      <p:par>
        <p:cTn id="1" dur="indefinite" restart="never" nodeType="tmRoot"/>
      </p:par>
    </p:tnLst>
  </p:timing>
</p:sld>
</file>

<file path=ppt/slides/slide5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00:43</a:t>
            </a:r>
          </a:p>
        </p:txBody>
      </p:sp>
    </p:spTree>
  </p:cSld>
  <p:clrMapOvr>
    <a:masterClrMapping/>
  </p:clrMapOvr>
  <p:transition advTm="1000"/>
  <p:timing>
    <p:tnLst>
      <p:par>
        <p:cTn id="1" dur="indefinite" restart="never" nodeType="tmRoot"/>
      </p:par>
    </p:tnLst>
  </p:timing>
</p:sld>
</file>

<file path=ppt/slides/slide5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00:42</a:t>
            </a:r>
          </a:p>
        </p:txBody>
      </p:sp>
    </p:spTree>
  </p:cSld>
  <p:clrMapOvr>
    <a:masterClrMapping/>
  </p:clrMapOvr>
  <p:transition advTm="1000"/>
  <p:timing>
    <p:tnLst>
      <p:par>
        <p:cTn id="1" dur="indefinite" restart="never" nodeType="tmRoot"/>
      </p:par>
    </p:tnLst>
  </p:timing>
</p:sld>
</file>

<file path=ppt/slides/slide5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00:41</a:t>
            </a:r>
          </a:p>
        </p:txBody>
      </p:sp>
    </p:spTree>
  </p:cSld>
  <p:clrMapOvr>
    <a:masterClrMapping/>
  </p:clrMapOvr>
  <p:transition advTm="1000"/>
  <p:timing>
    <p:tnLst>
      <p:par>
        <p:cTn id="1" dur="indefinite" restart="never" nodeType="tmRoot"/>
      </p:par>
    </p:tnLst>
  </p:timing>
</p:sld>
</file>

<file path=ppt/slides/slide5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00:40</a:t>
            </a:r>
          </a:p>
        </p:txBody>
      </p:sp>
    </p:spTree>
  </p:cSld>
  <p:clrMapOvr>
    <a:masterClrMapping/>
  </p:clrMapOvr>
  <p:transition advTm="1000"/>
  <p:timing>
    <p:tnLst>
      <p:par>
        <p:cTn id="1" dur="indefinite" restart="never" nodeType="tmRoot"/>
      </p:par>
    </p:tnLst>
  </p:timing>
</p:sld>
</file>

<file path=ppt/slides/slide5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00:39</a:t>
            </a:r>
          </a:p>
        </p:txBody>
      </p:sp>
    </p:spTree>
  </p:cSld>
  <p:clrMapOvr>
    <a:masterClrMapping/>
  </p:clrMapOvr>
  <p:transition advTm="1000"/>
  <p:timing>
    <p:tnLst>
      <p:par>
        <p:cTn id="1" dur="indefinite" restart="never" nodeType="tmRoot"/>
      </p:par>
    </p:tnLst>
  </p:timing>
</p:sld>
</file>

<file path=ppt/slides/slide5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00:38</a:t>
            </a:r>
          </a:p>
        </p:txBody>
      </p:sp>
    </p:spTree>
  </p:cSld>
  <p:clrMapOvr>
    <a:masterClrMapping/>
  </p:clrMapOvr>
  <p:transition advTm="1000"/>
  <p:timing>
    <p:tnLst>
      <p:par>
        <p:cTn id="1" dur="indefinite" restart="never" nodeType="tmRoot"/>
      </p:par>
    </p:tnLst>
  </p:timing>
</p:sld>
</file>

<file path=ppt/slides/slide5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00:37</a:t>
            </a:r>
          </a:p>
        </p:txBody>
      </p:sp>
    </p:spTree>
  </p:cSld>
  <p:clrMapOvr>
    <a:masterClrMapping/>
  </p:clrMapOvr>
  <p:transition advTm="1000"/>
  <p:timing>
    <p:tnLst>
      <p:par>
        <p:cTn id="1" dur="indefinite" restart="never" nodeType="tmRoot"/>
      </p:par>
    </p:tnLst>
  </p:timing>
</p:sld>
</file>

<file path=ppt/slides/slide5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00:36</a:t>
            </a:r>
          </a:p>
        </p:txBody>
      </p:sp>
    </p:spTree>
  </p:cSld>
  <p:clrMapOvr>
    <a:masterClrMapping/>
  </p:clrMapOvr>
  <p:transition advTm="1000"/>
  <p:timing>
    <p:tnLst>
      <p:par>
        <p:cTn id="1" dur="indefinite" restart="never" nodeType="tmRoot"/>
      </p:par>
    </p:tnLst>
  </p:timing>
</p:sld>
</file>

<file path=ppt/slides/slide5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00:35</a:t>
            </a:r>
          </a:p>
        </p:txBody>
      </p:sp>
    </p:spTree>
  </p:cSld>
  <p:clrMapOvr>
    <a:masterClrMapping/>
  </p:clrMapOvr>
  <p:transition advTm="1000"/>
  <p:timing>
    <p:tnLst>
      <p:par>
        <p:cTn id="1" dur="indefinite" restart="never" nodeType="tmRoot"/>
      </p:par>
    </p:tnLst>
  </p:timing>
</p:sld>
</file>

<file path=ppt/slides/slide5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00:34</a:t>
            </a:r>
          </a:p>
        </p:txBody>
      </p:sp>
    </p:spTree>
  </p:cSld>
  <p:clrMapOvr>
    <a:masterClrMapping/>
  </p:clrMapOvr>
  <p:transition advTm="1000"/>
  <p:timing>
    <p:tnLst>
      <p:par>
        <p:cTn id="1" dur="indefinite" restart="never" nodeType="tmRoot"/>
      </p:par>
    </p:tnLst>
  </p:timing>
</p:sld>
</file>

<file path=ppt/slides/slide5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00:33</a:t>
            </a:r>
          </a:p>
        </p:txBody>
      </p:sp>
    </p:spTree>
  </p:cSld>
  <p:clrMapOvr>
    <a:masterClrMapping/>
  </p:clrMapOvr>
  <p:transition advTm="1000"/>
  <p:timing>
    <p:tnLst>
      <p:par>
        <p:cTn id="1" dur="indefinite" restart="never" nodeType="tmRoot"/>
      </p:par>
    </p:tnLst>
  </p:timing>
</p:sld>
</file>

<file path=ppt/slides/slide5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00:32</a:t>
            </a:r>
          </a:p>
        </p:txBody>
      </p:sp>
    </p:spTree>
  </p:cSld>
  <p:clrMapOvr>
    <a:masterClrMapping/>
  </p:clrMapOvr>
  <p:transition advTm="1000"/>
  <p:timing>
    <p:tnLst>
      <p:par>
        <p:cTn id="1" dur="indefinite" restart="never" nodeType="tmRoot"/>
      </p:par>
    </p:tnLst>
  </p:timing>
</p:sld>
</file>

<file path=ppt/slides/slide5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00:31</a:t>
            </a:r>
          </a:p>
        </p:txBody>
      </p:sp>
    </p:spTree>
  </p:cSld>
  <p:clrMapOvr>
    <a:masterClrMapping/>
  </p:clrMapOvr>
  <p:transition advTm="1000"/>
  <p:timing>
    <p:tnLst>
      <p:par>
        <p:cTn id="1" dur="indefinite" restart="never" nodeType="tmRoot"/>
      </p:par>
    </p:tnLst>
  </p:timing>
</p:sld>
</file>

<file path=ppt/slides/slide5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00:30</a:t>
            </a:r>
          </a:p>
        </p:txBody>
      </p:sp>
    </p:spTree>
  </p:cSld>
  <p:clrMapOvr>
    <a:masterClrMapping/>
  </p:clrMapOvr>
  <p:transition advTm="1000"/>
  <p:timing>
    <p:tnLst>
      <p:par>
        <p:cTn id="1" dur="indefinite" restart="never" nodeType="tmRoot"/>
      </p:par>
    </p:tnLst>
  </p:timing>
</p:sld>
</file>

<file path=ppt/slides/slide5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00:29</a:t>
            </a:r>
          </a:p>
        </p:txBody>
      </p:sp>
    </p:spTree>
  </p:cSld>
  <p:clrMapOvr>
    <a:masterClrMapping/>
  </p:clrMapOvr>
  <p:transition advTm="1000"/>
  <p:timing>
    <p:tnLst>
      <p:par>
        <p:cTn id="1" dur="indefinite" restart="never" nodeType="tmRoot"/>
      </p:par>
    </p:tnLst>
  </p:timing>
</p:sld>
</file>

<file path=ppt/slides/slide5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00:28</a:t>
            </a:r>
          </a:p>
        </p:txBody>
      </p:sp>
    </p:spTree>
  </p:cSld>
  <p:clrMapOvr>
    <a:masterClrMapping/>
  </p:clrMapOvr>
  <p:transition advTm="1000"/>
  <p:timing>
    <p:tnLst>
      <p:par>
        <p:cTn id="1" dur="indefinite" restart="never" nodeType="tmRoot"/>
      </p:par>
    </p:tnLst>
  </p:timing>
</p:sld>
</file>

<file path=ppt/slides/slide5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00:27</a:t>
            </a:r>
          </a:p>
        </p:txBody>
      </p:sp>
    </p:spTree>
  </p:cSld>
  <p:clrMapOvr>
    <a:masterClrMapping/>
  </p:clrMapOvr>
  <p:transition advTm="1000"/>
  <p:timing>
    <p:tnLst>
      <p:par>
        <p:cTn id="1" dur="indefinite" restart="never" nodeType="tmRoot"/>
      </p:par>
    </p:tnLst>
  </p:timing>
</p:sld>
</file>

<file path=ppt/slides/slide5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00:26</a:t>
            </a:r>
          </a:p>
        </p:txBody>
      </p:sp>
    </p:spTree>
  </p:cSld>
  <p:clrMapOvr>
    <a:masterClrMapping/>
  </p:clrMapOvr>
  <p:transition advTm="1000"/>
  <p:timing>
    <p:tnLst>
      <p:par>
        <p:cTn id="1" dur="indefinite" restart="never" nodeType="tmRoot"/>
      </p:par>
    </p:tnLst>
  </p:timing>
</p:sld>
</file>

<file path=ppt/slides/slide5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00:25</a:t>
            </a:r>
          </a:p>
        </p:txBody>
      </p:sp>
    </p:spTree>
  </p:cSld>
  <p:clrMapOvr>
    <a:masterClrMapping/>
  </p:clrMapOvr>
  <p:transition advTm="1000"/>
  <p:timing>
    <p:tnLst>
      <p:par>
        <p:cTn id="1" dur="indefinite" restart="never" nodeType="tmRoot"/>
      </p:par>
    </p:tnLst>
  </p:timing>
</p:sld>
</file>

<file path=ppt/slides/slide5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00:24</a:t>
            </a:r>
          </a:p>
        </p:txBody>
      </p:sp>
    </p:spTree>
  </p:cSld>
  <p:clrMapOvr>
    <a:masterClrMapping/>
  </p:clrMapOvr>
  <p:transition advTm="1000"/>
  <p:timing>
    <p:tnLst>
      <p:par>
        <p:cTn id="1" dur="indefinite" restart="never" nodeType="tmRoot"/>
      </p:par>
    </p:tnLst>
  </p:timing>
</p:sld>
</file>

<file path=ppt/slides/slide5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00:23</a:t>
            </a:r>
          </a:p>
        </p:txBody>
      </p:sp>
    </p:spTree>
  </p:cSld>
  <p:clrMapOvr>
    <a:masterClrMapping/>
  </p:clrMapOvr>
  <p:transition advTm="1000"/>
  <p:timing>
    <p:tnLst>
      <p:par>
        <p:cTn id="1" dur="indefinite" restart="never" nodeType="tmRoot"/>
      </p:par>
    </p:tnLst>
  </p:timing>
</p:sld>
</file>

<file path=ppt/slides/slide5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00:22</a:t>
            </a:r>
          </a:p>
        </p:txBody>
      </p:sp>
    </p:spTree>
  </p:cSld>
  <p:clrMapOvr>
    <a:masterClrMapping/>
  </p:clrMapOvr>
  <p:transition advTm="1000"/>
  <p:timing>
    <p:tnLst>
      <p:par>
        <p:cTn id="1" dur="indefinite" restart="never" nodeType="tmRoot"/>
      </p:par>
    </p:tnLst>
  </p:timing>
</p:sld>
</file>

<file path=ppt/slides/slide5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00:21</a:t>
            </a:r>
          </a:p>
        </p:txBody>
      </p:sp>
    </p:spTree>
  </p:cSld>
  <p:clrMapOvr>
    <a:masterClrMapping/>
  </p:clrMapOvr>
  <p:transition advTm="1000"/>
  <p:timing>
    <p:tnLst>
      <p:par>
        <p:cTn id="1" dur="indefinite" restart="never" nodeType="tmRoot"/>
      </p:par>
    </p:tnLst>
  </p:timing>
</p:sld>
</file>

<file path=ppt/slides/slide5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00:20</a:t>
            </a:r>
          </a:p>
        </p:txBody>
      </p:sp>
    </p:spTree>
  </p:cSld>
  <p:clrMapOvr>
    <a:masterClrMapping/>
  </p:clrMapOvr>
  <p:transition advTm="1000"/>
  <p:timing>
    <p:tnLst>
      <p:par>
        <p:cTn id="1" dur="indefinite" restart="never" nodeType="tmRoot"/>
      </p:par>
    </p:tnLst>
  </p:timing>
</p:sld>
</file>

<file path=ppt/slides/slide5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00:19</a:t>
            </a:r>
          </a:p>
        </p:txBody>
      </p:sp>
    </p:spTree>
  </p:cSld>
  <p:clrMapOvr>
    <a:masterClrMapping/>
  </p:clrMapOvr>
  <p:transition advTm="1000"/>
  <p:timing>
    <p:tnLst>
      <p:par>
        <p:cTn id="1" dur="indefinite" restart="never" nodeType="tmRoot"/>
      </p:par>
    </p:tnLst>
  </p:timing>
</p:sld>
</file>

<file path=ppt/slides/slide5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00:18</a:t>
            </a:r>
          </a:p>
        </p:txBody>
      </p:sp>
    </p:spTree>
  </p:cSld>
  <p:clrMapOvr>
    <a:masterClrMapping/>
  </p:clrMapOvr>
  <p:transition advTm="1000"/>
  <p:timing>
    <p:tnLst>
      <p:par>
        <p:cTn id="1" dur="indefinite" restart="never" nodeType="tmRoot"/>
      </p:par>
    </p:tnLst>
  </p:timing>
</p:sld>
</file>

<file path=ppt/slides/slide5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00:17</a:t>
            </a:r>
          </a:p>
        </p:txBody>
      </p:sp>
    </p:spTree>
  </p:cSld>
  <p:clrMapOvr>
    <a:masterClrMapping/>
  </p:clrMapOvr>
  <p:transition advTm="1000"/>
  <p:timing>
    <p:tnLst>
      <p:par>
        <p:cTn id="1" dur="indefinite" restart="never" nodeType="tmRoot"/>
      </p:par>
    </p:tnLst>
  </p:timing>
</p:sld>
</file>

<file path=ppt/slides/slide5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00:16</a:t>
            </a:r>
          </a:p>
        </p:txBody>
      </p:sp>
    </p:spTree>
  </p:cSld>
  <p:clrMapOvr>
    <a:masterClrMapping/>
  </p:clrMapOvr>
  <p:transition advTm="1000"/>
  <p:timing>
    <p:tnLst>
      <p:par>
        <p:cTn id="1" dur="indefinite" restart="never" nodeType="tmRoot"/>
      </p:par>
    </p:tnLst>
  </p:timing>
</p:sld>
</file>

<file path=ppt/slides/slide5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00:15</a:t>
            </a:r>
          </a:p>
        </p:txBody>
      </p:sp>
    </p:spTree>
  </p:cSld>
  <p:clrMapOvr>
    <a:masterClrMapping/>
  </p:clrMapOvr>
  <p:transition advTm="1000"/>
  <p:timing>
    <p:tnLst>
      <p:par>
        <p:cTn id="1" dur="indefinite" restart="never" nodeType="tmRoot"/>
      </p:par>
    </p:tnLst>
  </p:timing>
</p:sld>
</file>

<file path=ppt/slides/slide5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00:14</a:t>
            </a:r>
          </a:p>
        </p:txBody>
      </p:sp>
    </p:spTree>
  </p:cSld>
  <p:clrMapOvr>
    <a:masterClrMapping/>
  </p:clrMapOvr>
  <p:transition advTm="1000"/>
  <p:timing>
    <p:tnLst>
      <p:par>
        <p:cTn id="1" dur="indefinite" restart="never" nodeType="tmRoot"/>
      </p:par>
    </p:tnLst>
  </p:timing>
</p:sld>
</file>

<file path=ppt/slides/slide5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00:13</a:t>
            </a:r>
          </a:p>
        </p:txBody>
      </p:sp>
    </p:spTree>
  </p:cSld>
  <p:clrMapOvr>
    <a:masterClrMapping/>
  </p:clrMapOvr>
  <p:transition advTm="1000"/>
  <p:timing>
    <p:tnLst>
      <p:par>
        <p:cTn id="1" dur="indefinite" restart="never" nodeType="tmRoot"/>
      </p:par>
    </p:tnLst>
  </p:timing>
</p:sld>
</file>

<file path=ppt/slides/slide5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00:12</a:t>
            </a:r>
          </a:p>
        </p:txBody>
      </p:sp>
    </p:spTree>
  </p:cSld>
  <p:clrMapOvr>
    <a:masterClrMapping/>
  </p:clrMapOvr>
  <p:transition advTm="1000"/>
  <p:timing>
    <p:tnLst>
      <p:par>
        <p:cTn id="1" dur="indefinite" restart="never" nodeType="tmRoot"/>
      </p:par>
    </p:tnLst>
  </p:timing>
</p:sld>
</file>

<file path=ppt/slides/slide5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00:11</a:t>
            </a:r>
          </a:p>
        </p:txBody>
      </p:sp>
    </p:spTree>
  </p:cSld>
  <p:clrMapOvr>
    <a:masterClrMapping/>
  </p:clrMapOvr>
  <p:transition advTm="1000"/>
  <p:timing>
    <p:tnLst>
      <p:par>
        <p:cTn id="1" dur="indefinite" restart="never" nodeType="tmRoot"/>
      </p:par>
    </p:tnLst>
  </p:timing>
</p:sld>
</file>

<file path=ppt/slides/slide5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00:10</a:t>
            </a:r>
          </a:p>
        </p:txBody>
      </p:sp>
    </p:spTree>
  </p:cSld>
  <p:clrMapOvr>
    <a:masterClrMapping/>
  </p:clrMapOvr>
  <p:transition advTm="1000"/>
  <p:timing>
    <p:tnLst>
      <p:par>
        <p:cTn id="1" dur="indefinite" restart="never" nodeType="tmRoot"/>
      </p:par>
    </p:tnLst>
  </p:timing>
</p:sld>
</file>

<file path=ppt/slides/slide5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00:09</a:t>
            </a:r>
          </a:p>
        </p:txBody>
      </p:sp>
    </p:spTree>
  </p:cSld>
  <p:clrMapOvr>
    <a:masterClrMapping/>
  </p:clrMapOvr>
  <p:transition advTm="1000"/>
  <p:timing>
    <p:tnLst>
      <p:par>
        <p:cTn id="1" dur="indefinite" restart="never" nodeType="tmRoot"/>
      </p:par>
    </p:tnLst>
  </p:timing>
</p:sld>
</file>

<file path=ppt/slides/slide5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00:08</a:t>
            </a:r>
          </a:p>
        </p:txBody>
      </p:sp>
    </p:spTree>
  </p:cSld>
  <p:clrMapOvr>
    <a:masterClrMapping/>
  </p:clrMapOvr>
  <p:transition advTm="1000"/>
  <p:timing>
    <p:tnLst>
      <p:par>
        <p:cTn id="1" dur="indefinite" restart="never" nodeType="tmRoot"/>
      </p:par>
    </p:tnLst>
  </p:timing>
</p:sld>
</file>

<file path=ppt/slides/slide5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00:07</a:t>
            </a:r>
          </a:p>
        </p:txBody>
      </p:sp>
    </p:spTree>
  </p:cSld>
  <p:clrMapOvr>
    <a:masterClrMapping/>
  </p:clrMapOvr>
  <p:transition advTm="1000"/>
  <p:timing>
    <p:tnLst>
      <p:par>
        <p:cTn id="1" dur="indefinite" restart="never" nodeType="tmRoot"/>
      </p:par>
    </p:tnLst>
  </p:timing>
</p:sld>
</file>

<file path=ppt/slides/slide5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00:06</a:t>
            </a:r>
          </a:p>
        </p:txBody>
      </p:sp>
    </p:spTree>
  </p:cSld>
  <p:clrMapOvr>
    <a:masterClrMapping/>
  </p:clrMapOvr>
  <p:transition advTm="1000"/>
  <p:timing>
    <p:tnLst>
      <p:par>
        <p:cTn id="1" dur="indefinite" restart="never" nodeType="tmRoot"/>
      </p:par>
    </p:tnLst>
  </p:timing>
</p:sld>
</file>

<file path=ppt/slides/slide5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00:05</a:t>
            </a:r>
          </a:p>
        </p:txBody>
      </p:sp>
    </p:spTree>
  </p:cSld>
  <p:clrMapOvr>
    <a:masterClrMapping/>
  </p:clrMapOvr>
  <p:transition advTm="1000"/>
  <p:timing>
    <p:tnLst>
      <p:par>
        <p:cTn id="1" dur="indefinite" restart="never" nodeType="tmRoot"/>
      </p:par>
    </p:tnLst>
  </p:timing>
</p:sld>
</file>

<file path=ppt/slides/slide5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00:04</a:t>
            </a:r>
          </a:p>
        </p:txBody>
      </p:sp>
    </p:spTree>
  </p:cSld>
  <p:clrMapOvr>
    <a:masterClrMapping/>
  </p:clrMapOvr>
  <p:transition advTm="1000"/>
  <p:timing>
    <p:tnLst>
      <p:par>
        <p:cTn id="1" dur="indefinite" restart="never" nodeType="tmRoot"/>
      </p:par>
    </p:tnLst>
  </p:timing>
</p:sld>
</file>

<file path=ppt/slides/slide5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00:03</a:t>
            </a:r>
          </a:p>
        </p:txBody>
      </p:sp>
    </p:spTree>
  </p:cSld>
  <p:clrMapOvr>
    <a:masterClrMapping/>
  </p:clrMapOvr>
  <p:transition advTm="1000"/>
  <p:timing>
    <p:tnLst>
      <p:par>
        <p:cTn id="1" dur="indefinite" restart="never" nodeType="tmRoot"/>
      </p:par>
    </p:tnLst>
  </p:timing>
</p:sld>
</file>

<file path=ppt/slides/slide5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00:02</a:t>
            </a:r>
          </a:p>
        </p:txBody>
      </p:sp>
    </p:spTree>
  </p:cSld>
  <p:clrMapOvr>
    <a:masterClrMapping/>
  </p:clrMapOvr>
  <p:transition advTm="1000"/>
  <p:timing>
    <p:tnLst>
      <p:par>
        <p:cTn id="1" dur="indefinite" restart="never" nodeType="tmRoot"/>
      </p:par>
    </p:tnLst>
  </p:timing>
</p:sld>
</file>

<file path=ppt/slides/slide6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00:01</a:t>
            </a:r>
          </a:p>
        </p:txBody>
      </p:sp>
    </p:spTree>
  </p:cSld>
  <p:clrMapOvr>
    <a:masterClrMapping/>
  </p:clrMapOvr>
  <p:transition advTm="1000"/>
  <p:timing>
    <p:tnLst>
      <p:par>
        <p:cTn id="1" dur="indefinite" restart="never" nodeType="tmRoot"/>
      </p:par>
    </p:tnLst>
  </p:timing>
</p:sld>
</file>

<file path=ppt/slides/slide6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778" name="Text Box 2"/>
          <p:cNvSpPr txBox="1">
            <a:spLocks noChangeArrowheads="1"/>
          </p:cNvSpPr>
          <p:nvPr/>
        </p:nvSpPr>
        <p:spPr bwMode="auto">
          <a:xfrm>
            <a:off x="2743200" y="2635250"/>
            <a:ext cx="3657600" cy="1555750"/>
          </a:xfrm>
          <a:prstGeom prst="rect">
            <a:avLst/>
          </a:prstGeom>
          <a:noFill/>
          <a:ln w="9525">
            <a:noFill/>
            <a:miter lim="800000"/>
            <a:headEnd/>
            <a:tailEnd/>
          </a:ln>
        </p:spPr>
        <p:txBody>
          <a:bodyPr>
            <a:spAutoFit/>
          </a:bodyPr>
          <a:lstStyle/>
          <a:p>
            <a:pPr algn="ctr">
              <a:spcBef>
                <a:spcPct val="50000"/>
              </a:spcBef>
            </a:pPr>
            <a:r>
              <a:rPr lang="en-US" sz="9600"/>
              <a:t>00:00</a:t>
            </a:r>
          </a:p>
        </p:txBody>
      </p:sp>
    </p:spTree>
  </p:cSld>
  <p:clrMapOvr>
    <a:masterClrMapping/>
  </p:clrMapOvr>
  <p:transition advTm="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0" fill="hold" grpId="0" nodeType="clickEffect">
                                  <p:stCondLst>
                                    <p:cond delay="0"/>
                                  </p:stCondLst>
                                  <p:childTnLst>
                                    <p:anim calcmode="lin" valueType="num">
                                      <p:cBhvr>
                                        <p:cTn id="6" dur="500"/>
                                        <p:tgtEl>
                                          <p:spTgt spid="715778"/>
                                        </p:tgtEl>
                                        <p:attrNameLst>
                                          <p:attrName>ppt_w</p:attrName>
                                        </p:attrNameLst>
                                      </p:cBhvr>
                                      <p:tavLst>
                                        <p:tav tm="0">
                                          <p:val>
                                            <p:strVal val="ppt_w"/>
                                          </p:val>
                                        </p:tav>
                                        <p:tav tm="100000">
                                          <p:val>
                                            <p:fltVal val="0"/>
                                          </p:val>
                                        </p:tav>
                                      </p:tavLst>
                                    </p:anim>
                                    <p:anim calcmode="lin" valueType="num">
                                      <p:cBhvr>
                                        <p:cTn id="7" dur="500"/>
                                        <p:tgtEl>
                                          <p:spTgt spid="715778"/>
                                        </p:tgtEl>
                                        <p:attrNameLst>
                                          <p:attrName>ppt_h</p:attrName>
                                        </p:attrNameLst>
                                      </p:cBhvr>
                                      <p:tavLst>
                                        <p:tav tm="0">
                                          <p:val>
                                            <p:strVal val="ppt_h"/>
                                          </p:val>
                                        </p:tav>
                                        <p:tav tm="100000">
                                          <p:val>
                                            <p:fltVal val="0"/>
                                          </p:val>
                                        </p:tav>
                                      </p:tavLst>
                                    </p:anim>
                                    <p:animEffect transition="out" filter="fade">
                                      <p:cBhvr>
                                        <p:cTn id="8" dur="500"/>
                                        <p:tgtEl>
                                          <p:spTgt spid="715778"/>
                                        </p:tgtEl>
                                      </p:cBhvr>
                                    </p:animEffect>
                                    <p:set>
                                      <p:cBhvr>
                                        <p:cTn id="9" dur="1" fill="hold">
                                          <p:stCondLst>
                                            <p:cond delay="499"/>
                                          </p:stCondLst>
                                        </p:cTn>
                                        <p:tgtEl>
                                          <p:spTgt spid="71577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5778" grpId="0"/>
    </p:bldLst>
  </p:timing>
</p:sld>
</file>

<file path=ppt/slides/slide6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447800"/>
            <a:ext cx="7772400" cy="2879725"/>
          </a:xfrm>
        </p:spPr>
        <p:txBody>
          <a:bodyPr/>
          <a:lstStyle/>
          <a:p>
            <a:pPr eaLnBrk="1" hangingPunct="1">
              <a:defRPr/>
            </a:pPr>
            <a:r>
              <a:rPr lang="en-US" sz="4800" dirty="0" smtClean="0"/>
              <a:t>Junior Girl Scouts</a:t>
            </a:r>
            <a:br>
              <a:rPr lang="en-US" sz="4800" dirty="0" smtClean="0"/>
            </a:br>
            <a:r>
              <a:rPr lang="en-US" sz="4800" dirty="0" smtClean="0"/>
              <a:t>“Sky Search” Merit Badge, </a:t>
            </a:r>
            <a:br>
              <a:rPr lang="en-US" sz="4800" dirty="0" smtClean="0"/>
            </a:br>
            <a:r>
              <a:rPr lang="en-US" sz="4800" dirty="0" smtClean="0"/>
              <a:t>Brownies Space Explorer, and Girl Scout </a:t>
            </a:r>
            <a:r>
              <a:rPr lang="en-US" sz="3200" dirty="0" smtClean="0"/>
              <a:t>Space Exploration Interest Project Patch</a:t>
            </a:r>
          </a:p>
        </p:txBody>
      </p:sp>
      <p:sp>
        <p:nvSpPr>
          <p:cNvPr id="2051" name="Rectangle 3"/>
          <p:cNvSpPr>
            <a:spLocks noGrp="1" noChangeArrowheads="1"/>
          </p:cNvSpPr>
          <p:nvPr>
            <p:ph type="subTitle" idx="1"/>
          </p:nvPr>
        </p:nvSpPr>
        <p:spPr>
          <a:xfrm>
            <a:off x="1066800" y="4419600"/>
            <a:ext cx="7391400" cy="2438400"/>
          </a:xfrm>
        </p:spPr>
        <p:txBody>
          <a:bodyPr/>
          <a:lstStyle/>
          <a:p>
            <a:pPr eaLnBrk="1" hangingPunct="1">
              <a:defRPr/>
            </a:pPr>
            <a:endParaRPr lang="en-US" smtClean="0"/>
          </a:p>
          <a:p>
            <a:pPr eaLnBrk="1" hangingPunct="1">
              <a:defRPr/>
            </a:pPr>
            <a:r>
              <a:rPr lang="en-US" smtClean="0"/>
              <a:t>Presented by the </a:t>
            </a:r>
          </a:p>
          <a:p>
            <a:pPr eaLnBrk="1" hangingPunct="1">
              <a:defRPr/>
            </a:pPr>
            <a:r>
              <a:rPr lang="en-US" smtClean="0"/>
              <a:t>Back Bay Amateur Astronomers</a:t>
            </a:r>
          </a:p>
          <a:p>
            <a:pPr eaLnBrk="1" hangingPunct="1">
              <a:defRPr/>
            </a:pPr>
            <a:r>
              <a:rPr lang="en-US" smtClean="0"/>
              <a:t>(BBAA)</a:t>
            </a:r>
          </a:p>
          <a:p>
            <a:pPr eaLnBrk="1" hangingPunct="1">
              <a:defRPr/>
            </a:pP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anim calcmode="lin" valueType="num">
                                      <p:cBhvr>
                                        <p:cTn id="8" dur="2000" fill="hold"/>
                                        <p:tgtEl>
                                          <p:spTgt spid="2050"/>
                                        </p:tgtEl>
                                        <p:attrNameLst>
                                          <p:attrName>style.rotation</p:attrName>
                                        </p:attrNameLst>
                                      </p:cBhvr>
                                      <p:tavLst>
                                        <p:tav tm="0">
                                          <p:val>
                                            <p:fltVal val="720"/>
                                          </p:val>
                                        </p:tav>
                                        <p:tav tm="100000">
                                          <p:val>
                                            <p:fltVal val="0"/>
                                          </p:val>
                                        </p:tav>
                                      </p:tavLst>
                                    </p:anim>
                                    <p:anim calcmode="lin" valueType="num">
                                      <p:cBhvr>
                                        <p:cTn id="9" dur="2000" fill="hold"/>
                                        <p:tgtEl>
                                          <p:spTgt spid="2050"/>
                                        </p:tgtEl>
                                        <p:attrNameLst>
                                          <p:attrName>ppt_h</p:attrName>
                                        </p:attrNameLst>
                                      </p:cBhvr>
                                      <p:tavLst>
                                        <p:tav tm="0">
                                          <p:val>
                                            <p:fltVal val="0"/>
                                          </p:val>
                                        </p:tav>
                                        <p:tav tm="100000">
                                          <p:val>
                                            <p:strVal val="#ppt_h"/>
                                          </p:val>
                                        </p:tav>
                                      </p:tavLst>
                                    </p:anim>
                                    <p:anim calcmode="lin" valueType="num">
                                      <p:cBhvr>
                                        <p:cTn id="10" dur="2000" fill="hold"/>
                                        <p:tgtEl>
                                          <p:spTgt spid="2050"/>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6" presetClass="entr" presetSubtype="0" fill="hold" grpId="0" nodeType="afterEffect">
                                  <p:stCondLst>
                                    <p:cond delay="1000"/>
                                  </p:stCondLst>
                                  <p:childTnLst>
                                    <p:set>
                                      <p:cBhvr>
                                        <p:cTn id="13" dur="1" fill="hold">
                                          <p:stCondLst>
                                            <p:cond delay="0"/>
                                          </p:stCondLst>
                                        </p:cTn>
                                        <p:tgtEl>
                                          <p:spTgt spid="2051">
                                            <p:txEl>
                                              <p:pRg st="1" end="1"/>
                                            </p:txEl>
                                          </p:spTgt>
                                        </p:tgtEl>
                                        <p:attrNameLst>
                                          <p:attrName>style.visibility</p:attrName>
                                        </p:attrNameLst>
                                      </p:cBhvr>
                                      <p:to>
                                        <p:strVal val="visible"/>
                                      </p:to>
                                    </p:set>
                                    <p:animEffect transition="in" filter="wipe(down)">
                                      <p:cBhvr>
                                        <p:cTn id="14" dur="580">
                                          <p:stCondLst>
                                            <p:cond delay="0"/>
                                          </p:stCondLst>
                                        </p:cTn>
                                        <p:tgtEl>
                                          <p:spTgt spid="2051">
                                            <p:txEl>
                                              <p:pRg st="1" end="1"/>
                                            </p:txEl>
                                          </p:spTgt>
                                        </p:tgtEl>
                                      </p:cBhvr>
                                    </p:animEffect>
                                    <p:anim calcmode="lin" valueType="num">
                                      <p:cBhvr>
                                        <p:cTn id="15" dur="1822" tmFilter="0,0; 0.14,0.36; 0.43,0.73; 0.71,0.91; 1.0,1.0">
                                          <p:stCondLst>
                                            <p:cond delay="0"/>
                                          </p:stCondLst>
                                        </p:cTn>
                                        <p:tgtEl>
                                          <p:spTgt spid="2051">
                                            <p:txEl>
                                              <p:pRg st="1" end="1"/>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2051">
                                            <p:txEl>
                                              <p:pRg st="1" end="1"/>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2051">
                                            <p:txEl>
                                              <p:pRg st="1" end="1"/>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2051">
                                            <p:txEl>
                                              <p:pRg st="1" end="1"/>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2051">
                                            <p:txEl>
                                              <p:pRg st="1" end="1"/>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2051">
                                            <p:txEl>
                                              <p:pRg st="1" end="1"/>
                                            </p:txEl>
                                          </p:spTgt>
                                        </p:tgtEl>
                                      </p:cBhvr>
                                      <p:to x="100000" y="60000"/>
                                    </p:animScale>
                                    <p:animScale>
                                      <p:cBhvr>
                                        <p:cTn id="21" dur="166" decel="50000">
                                          <p:stCondLst>
                                            <p:cond delay="676"/>
                                          </p:stCondLst>
                                        </p:cTn>
                                        <p:tgtEl>
                                          <p:spTgt spid="2051">
                                            <p:txEl>
                                              <p:pRg st="1" end="1"/>
                                            </p:txEl>
                                          </p:spTgt>
                                        </p:tgtEl>
                                      </p:cBhvr>
                                      <p:to x="100000" y="100000"/>
                                    </p:animScale>
                                    <p:animScale>
                                      <p:cBhvr>
                                        <p:cTn id="22" dur="26">
                                          <p:stCondLst>
                                            <p:cond delay="1312"/>
                                          </p:stCondLst>
                                        </p:cTn>
                                        <p:tgtEl>
                                          <p:spTgt spid="2051">
                                            <p:txEl>
                                              <p:pRg st="1" end="1"/>
                                            </p:txEl>
                                          </p:spTgt>
                                        </p:tgtEl>
                                      </p:cBhvr>
                                      <p:to x="100000" y="80000"/>
                                    </p:animScale>
                                    <p:animScale>
                                      <p:cBhvr>
                                        <p:cTn id="23" dur="166" decel="50000">
                                          <p:stCondLst>
                                            <p:cond delay="1338"/>
                                          </p:stCondLst>
                                        </p:cTn>
                                        <p:tgtEl>
                                          <p:spTgt spid="2051">
                                            <p:txEl>
                                              <p:pRg st="1" end="1"/>
                                            </p:txEl>
                                          </p:spTgt>
                                        </p:tgtEl>
                                      </p:cBhvr>
                                      <p:to x="100000" y="100000"/>
                                    </p:animScale>
                                    <p:animScale>
                                      <p:cBhvr>
                                        <p:cTn id="24" dur="26">
                                          <p:stCondLst>
                                            <p:cond delay="1642"/>
                                          </p:stCondLst>
                                        </p:cTn>
                                        <p:tgtEl>
                                          <p:spTgt spid="2051">
                                            <p:txEl>
                                              <p:pRg st="1" end="1"/>
                                            </p:txEl>
                                          </p:spTgt>
                                        </p:tgtEl>
                                      </p:cBhvr>
                                      <p:to x="100000" y="90000"/>
                                    </p:animScale>
                                    <p:animScale>
                                      <p:cBhvr>
                                        <p:cTn id="25" dur="166" decel="50000">
                                          <p:stCondLst>
                                            <p:cond delay="1668"/>
                                          </p:stCondLst>
                                        </p:cTn>
                                        <p:tgtEl>
                                          <p:spTgt spid="2051">
                                            <p:txEl>
                                              <p:pRg st="1" end="1"/>
                                            </p:txEl>
                                          </p:spTgt>
                                        </p:tgtEl>
                                      </p:cBhvr>
                                      <p:to x="100000" y="100000"/>
                                    </p:animScale>
                                    <p:animScale>
                                      <p:cBhvr>
                                        <p:cTn id="26" dur="26">
                                          <p:stCondLst>
                                            <p:cond delay="1808"/>
                                          </p:stCondLst>
                                        </p:cTn>
                                        <p:tgtEl>
                                          <p:spTgt spid="2051">
                                            <p:txEl>
                                              <p:pRg st="1" end="1"/>
                                            </p:txEl>
                                          </p:spTgt>
                                        </p:tgtEl>
                                      </p:cBhvr>
                                      <p:to x="100000" y="95000"/>
                                    </p:animScale>
                                    <p:animScale>
                                      <p:cBhvr>
                                        <p:cTn id="27" dur="166" decel="50000">
                                          <p:stCondLst>
                                            <p:cond delay="1834"/>
                                          </p:stCondLst>
                                        </p:cTn>
                                        <p:tgtEl>
                                          <p:spTgt spid="2051">
                                            <p:txEl>
                                              <p:pRg st="1" end="1"/>
                                            </p:txEl>
                                          </p:spTgt>
                                        </p:tgtEl>
                                      </p:cBhvr>
                                      <p:to x="100000" y="100000"/>
                                    </p:animScale>
                                  </p:childTnLst>
                                </p:cTn>
                              </p:par>
                            </p:childTnLst>
                          </p:cTn>
                        </p:par>
                        <p:par>
                          <p:cTn id="28" fill="hold">
                            <p:stCondLst>
                              <p:cond delay="5000"/>
                            </p:stCondLst>
                            <p:childTnLst>
                              <p:par>
                                <p:cTn id="29" presetID="26" presetClass="entr" presetSubtype="0" fill="hold" grpId="0" nodeType="afterEffect">
                                  <p:stCondLst>
                                    <p:cond delay="0"/>
                                  </p:stCondLst>
                                  <p:childTnLst>
                                    <p:set>
                                      <p:cBhvr>
                                        <p:cTn id="30" dur="1" fill="hold">
                                          <p:stCondLst>
                                            <p:cond delay="0"/>
                                          </p:stCondLst>
                                        </p:cTn>
                                        <p:tgtEl>
                                          <p:spTgt spid="2051">
                                            <p:txEl>
                                              <p:pRg st="2" end="2"/>
                                            </p:txEl>
                                          </p:spTgt>
                                        </p:tgtEl>
                                        <p:attrNameLst>
                                          <p:attrName>style.visibility</p:attrName>
                                        </p:attrNameLst>
                                      </p:cBhvr>
                                      <p:to>
                                        <p:strVal val="visible"/>
                                      </p:to>
                                    </p:set>
                                    <p:animEffect transition="in" filter="wipe(down)">
                                      <p:cBhvr>
                                        <p:cTn id="31" dur="580">
                                          <p:stCondLst>
                                            <p:cond delay="0"/>
                                          </p:stCondLst>
                                        </p:cTn>
                                        <p:tgtEl>
                                          <p:spTgt spid="2051">
                                            <p:txEl>
                                              <p:pRg st="2" end="2"/>
                                            </p:txEl>
                                          </p:spTgt>
                                        </p:tgtEl>
                                      </p:cBhvr>
                                    </p:animEffect>
                                    <p:anim calcmode="lin" valueType="num">
                                      <p:cBhvr>
                                        <p:cTn id="32" dur="1822" tmFilter="0,0; 0.14,0.36; 0.43,0.73; 0.71,0.91; 1.0,1.0">
                                          <p:stCondLst>
                                            <p:cond delay="0"/>
                                          </p:stCondLst>
                                        </p:cTn>
                                        <p:tgtEl>
                                          <p:spTgt spid="2051">
                                            <p:txEl>
                                              <p:pRg st="2" end="2"/>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2051">
                                            <p:txEl>
                                              <p:pRg st="2" end="2"/>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2051">
                                            <p:txEl>
                                              <p:pRg st="2" end="2"/>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2051">
                                            <p:txEl>
                                              <p:pRg st="2" end="2"/>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2051">
                                            <p:txEl>
                                              <p:pRg st="2" end="2"/>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2051">
                                            <p:txEl>
                                              <p:pRg st="2" end="2"/>
                                            </p:txEl>
                                          </p:spTgt>
                                        </p:tgtEl>
                                      </p:cBhvr>
                                      <p:to x="100000" y="60000"/>
                                    </p:animScale>
                                    <p:animScale>
                                      <p:cBhvr>
                                        <p:cTn id="38" dur="166" decel="50000">
                                          <p:stCondLst>
                                            <p:cond delay="676"/>
                                          </p:stCondLst>
                                        </p:cTn>
                                        <p:tgtEl>
                                          <p:spTgt spid="2051">
                                            <p:txEl>
                                              <p:pRg st="2" end="2"/>
                                            </p:txEl>
                                          </p:spTgt>
                                        </p:tgtEl>
                                      </p:cBhvr>
                                      <p:to x="100000" y="100000"/>
                                    </p:animScale>
                                    <p:animScale>
                                      <p:cBhvr>
                                        <p:cTn id="39" dur="26">
                                          <p:stCondLst>
                                            <p:cond delay="1312"/>
                                          </p:stCondLst>
                                        </p:cTn>
                                        <p:tgtEl>
                                          <p:spTgt spid="2051">
                                            <p:txEl>
                                              <p:pRg st="2" end="2"/>
                                            </p:txEl>
                                          </p:spTgt>
                                        </p:tgtEl>
                                      </p:cBhvr>
                                      <p:to x="100000" y="80000"/>
                                    </p:animScale>
                                    <p:animScale>
                                      <p:cBhvr>
                                        <p:cTn id="40" dur="166" decel="50000">
                                          <p:stCondLst>
                                            <p:cond delay="1338"/>
                                          </p:stCondLst>
                                        </p:cTn>
                                        <p:tgtEl>
                                          <p:spTgt spid="2051">
                                            <p:txEl>
                                              <p:pRg st="2" end="2"/>
                                            </p:txEl>
                                          </p:spTgt>
                                        </p:tgtEl>
                                      </p:cBhvr>
                                      <p:to x="100000" y="100000"/>
                                    </p:animScale>
                                    <p:animScale>
                                      <p:cBhvr>
                                        <p:cTn id="41" dur="26">
                                          <p:stCondLst>
                                            <p:cond delay="1642"/>
                                          </p:stCondLst>
                                        </p:cTn>
                                        <p:tgtEl>
                                          <p:spTgt spid="2051">
                                            <p:txEl>
                                              <p:pRg st="2" end="2"/>
                                            </p:txEl>
                                          </p:spTgt>
                                        </p:tgtEl>
                                      </p:cBhvr>
                                      <p:to x="100000" y="90000"/>
                                    </p:animScale>
                                    <p:animScale>
                                      <p:cBhvr>
                                        <p:cTn id="42" dur="166" decel="50000">
                                          <p:stCondLst>
                                            <p:cond delay="1668"/>
                                          </p:stCondLst>
                                        </p:cTn>
                                        <p:tgtEl>
                                          <p:spTgt spid="2051">
                                            <p:txEl>
                                              <p:pRg st="2" end="2"/>
                                            </p:txEl>
                                          </p:spTgt>
                                        </p:tgtEl>
                                      </p:cBhvr>
                                      <p:to x="100000" y="100000"/>
                                    </p:animScale>
                                    <p:animScale>
                                      <p:cBhvr>
                                        <p:cTn id="43" dur="26">
                                          <p:stCondLst>
                                            <p:cond delay="1808"/>
                                          </p:stCondLst>
                                        </p:cTn>
                                        <p:tgtEl>
                                          <p:spTgt spid="2051">
                                            <p:txEl>
                                              <p:pRg st="2" end="2"/>
                                            </p:txEl>
                                          </p:spTgt>
                                        </p:tgtEl>
                                      </p:cBhvr>
                                      <p:to x="100000" y="95000"/>
                                    </p:animScale>
                                    <p:animScale>
                                      <p:cBhvr>
                                        <p:cTn id="44" dur="166" decel="50000">
                                          <p:stCondLst>
                                            <p:cond delay="1834"/>
                                          </p:stCondLst>
                                        </p:cTn>
                                        <p:tgtEl>
                                          <p:spTgt spid="2051">
                                            <p:txEl>
                                              <p:pRg st="2" end="2"/>
                                            </p:txEl>
                                          </p:spTgt>
                                        </p:tgtEl>
                                      </p:cBhvr>
                                      <p:to x="100000" y="100000"/>
                                    </p:animScale>
                                  </p:childTnLst>
                                </p:cTn>
                              </p:par>
                            </p:childTnLst>
                          </p:cTn>
                        </p:par>
                        <p:par>
                          <p:cTn id="45" fill="hold">
                            <p:stCondLst>
                              <p:cond delay="7000"/>
                            </p:stCondLst>
                            <p:childTnLst>
                              <p:par>
                                <p:cTn id="46" presetID="26" presetClass="entr" presetSubtype="0" fill="hold" grpId="0" nodeType="afterEffect">
                                  <p:stCondLst>
                                    <p:cond delay="0"/>
                                  </p:stCondLst>
                                  <p:childTnLst>
                                    <p:set>
                                      <p:cBhvr>
                                        <p:cTn id="47" dur="1" fill="hold">
                                          <p:stCondLst>
                                            <p:cond delay="0"/>
                                          </p:stCondLst>
                                        </p:cTn>
                                        <p:tgtEl>
                                          <p:spTgt spid="2051">
                                            <p:txEl>
                                              <p:pRg st="3" end="3"/>
                                            </p:txEl>
                                          </p:spTgt>
                                        </p:tgtEl>
                                        <p:attrNameLst>
                                          <p:attrName>style.visibility</p:attrName>
                                        </p:attrNameLst>
                                      </p:cBhvr>
                                      <p:to>
                                        <p:strVal val="visible"/>
                                      </p:to>
                                    </p:set>
                                    <p:animEffect transition="in" filter="wipe(down)">
                                      <p:cBhvr>
                                        <p:cTn id="48" dur="580">
                                          <p:stCondLst>
                                            <p:cond delay="0"/>
                                          </p:stCondLst>
                                        </p:cTn>
                                        <p:tgtEl>
                                          <p:spTgt spid="2051">
                                            <p:txEl>
                                              <p:pRg st="3" end="3"/>
                                            </p:txEl>
                                          </p:spTgt>
                                        </p:tgtEl>
                                      </p:cBhvr>
                                    </p:animEffect>
                                    <p:anim calcmode="lin" valueType="num">
                                      <p:cBhvr>
                                        <p:cTn id="49" dur="1822" tmFilter="0,0; 0.14,0.36; 0.43,0.73; 0.71,0.91; 1.0,1.0">
                                          <p:stCondLst>
                                            <p:cond delay="0"/>
                                          </p:stCondLst>
                                        </p:cTn>
                                        <p:tgtEl>
                                          <p:spTgt spid="2051">
                                            <p:txEl>
                                              <p:pRg st="3" end="3"/>
                                            </p:txEl>
                                          </p:spTgt>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2051">
                                            <p:txEl>
                                              <p:pRg st="3" end="3"/>
                                            </p:txEl>
                                          </p:spTgt>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2051">
                                            <p:txEl>
                                              <p:pRg st="3" end="3"/>
                                            </p:txEl>
                                          </p:spTgt>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2051">
                                            <p:txEl>
                                              <p:pRg st="3" end="3"/>
                                            </p:txEl>
                                          </p:spTgt>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2051">
                                            <p:txEl>
                                              <p:pRg st="3" end="3"/>
                                            </p:txEl>
                                          </p:spTgt>
                                        </p:tgtEl>
                                        <p:attrNameLst>
                                          <p:attrName>ppt_y</p:attrName>
                                        </p:attrNameLst>
                                      </p:cBhvr>
                                      <p:tavLst>
                                        <p:tav tm="0" fmla="#ppt_y-sin(pi*$)/81">
                                          <p:val>
                                            <p:fltVal val="0"/>
                                          </p:val>
                                        </p:tav>
                                        <p:tav tm="100000">
                                          <p:val>
                                            <p:fltVal val="1"/>
                                          </p:val>
                                        </p:tav>
                                      </p:tavLst>
                                    </p:anim>
                                    <p:animScale>
                                      <p:cBhvr>
                                        <p:cTn id="54" dur="26">
                                          <p:stCondLst>
                                            <p:cond delay="650"/>
                                          </p:stCondLst>
                                        </p:cTn>
                                        <p:tgtEl>
                                          <p:spTgt spid="2051">
                                            <p:txEl>
                                              <p:pRg st="3" end="3"/>
                                            </p:txEl>
                                          </p:spTgt>
                                        </p:tgtEl>
                                      </p:cBhvr>
                                      <p:to x="100000" y="60000"/>
                                    </p:animScale>
                                    <p:animScale>
                                      <p:cBhvr>
                                        <p:cTn id="55" dur="166" decel="50000">
                                          <p:stCondLst>
                                            <p:cond delay="676"/>
                                          </p:stCondLst>
                                        </p:cTn>
                                        <p:tgtEl>
                                          <p:spTgt spid="2051">
                                            <p:txEl>
                                              <p:pRg st="3" end="3"/>
                                            </p:txEl>
                                          </p:spTgt>
                                        </p:tgtEl>
                                      </p:cBhvr>
                                      <p:to x="100000" y="100000"/>
                                    </p:animScale>
                                    <p:animScale>
                                      <p:cBhvr>
                                        <p:cTn id="56" dur="26">
                                          <p:stCondLst>
                                            <p:cond delay="1312"/>
                                          </p:stCondLst>
                                        </p:cTn>
                                        <p:tgtEl>
                                          <p:spTgt spid="2051">
                                            <p:txEl>
                                              <p:pRg st="3" end="3"/>
                                            </p:txEl>
                                          </p:spTgt>
                                        </p:tgtEl>
                                      </p:cBhvr>
                                      <p:to x="100000" y="80000"/>
                                    </p:animScale>
                                    <p:animScale>
                                      <p:cBhvr>
                                        <p:cTn id="57" dur="166" decel="50000">
                                          <p:stCondLst>
                                            <p:cond delay="1338"/>
                                          </p:stCondLst>
                                        </p:cTn>
                                        <p:tgtEl>
                                          <p:spTgt spid="2051">
                                            <p:txEl>
                                              <p:pRg st="3" end="3"/>
                                            </p:txEl>
                                          </p:spTgt>
                                        </p:tgtEl>
                                      </p:cBhvr>
                                      <p:to x="100000" y="100000"/>
                                    </p:animScale>
                                    <p:animScale>
                                      <p:cBhvr>
                                        <p:cTn id="58" dur="26">
                                          <p:stCondLst>
                                            <p:cond delay="1642"/>
                                          </p:stCondLst>
                                        </p:cTn>
                                        <p:tgtEl>
                                          <p:spTgt spid="2051">
                                            <p:txEl>
                                              <p:pRg st="3" end="3"/>
                                            </p:txEl>
                                          </p:spTgt>
                                        </p:tgtEl>
                                      </p:cBhvr>
                                      <p:to x="100000" y="90000"/>
                                    </p:animScale>
                                    <p:animScale>
                                      <p:cBhvr>
                                        <p:cTn id="59" dur="166" decel="50000">
                                          <p:stCondLst>
                                            <p:cond delay="1668"/>
                                          </p:stCondLst>
                                        </p:cTn>
                                        <p:tgtEl>
                                          <p:spTgt spid="2051">
                                            <p:txEl>
                                              <p:pRg st="3" end="3"/>
                                            </p:txEl>
                                          </p:spTgt>
                                        </p:tgtEl>
                                      </p:cBhvr>
                                      <p:to x="100000" y="100000"/>
                                    </p:animScale>
                                    <p:animScale>
                                      <p:cBhvr>
                                        <p:cTn id="60" dur="26">
                                          <p:stCondLst>
                                            <p:cond delay="1808"/>
                                          </p:stCondLst>
                                        </p:cTn>
                                        <p:tgtEl>
                                          <p:spTgt spid="2051">
                                            <p:txEl>
                                              <p:pRg st="3" end="3"/>
                                            </p:txEl>
                                          </p:spTgt>
                                        </p:tgtEl>
                                      </p:cBhvr>
                                      <p:to x="100000" y="95000"/>
                                    </p:animScale>
                                    <p:animScale>
                                      <p:cBhvr>
                                        <p:cTn id="61" dur="166" decel="50000">
                                          <p:stCondLst>
                                            <p:cond delay="1834"/>
                                          </p:stCondLst>
                                        </p:cTn>
                                        <p:tgtEl>
                                          <p:spTgt spid="2051">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1" grpId="0" build="p"/>
    </p:bldLst>
  </p:timing>
</p:sld>
</file>

<file path=ppt/slides/slide6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rrowheads="1"/>
          </p:cNvSpPr>
          <p:nvPr>
            <p:ph type="title"/>
          </p:nvPr>
        </p:nvSpPr>
        <p:spPr/>
        <p:txBody>
          <a:bodyPr/>
          <a:lstStyle/>
          <a:p>
            <a:pPr eaLnBrk="1" hangingPunct="1">
              <a:defRPr/>
            </a:pPr>
            <a:r>
              <a:rPr lang="en-US" sz="4000" smtClean="0"/>
              <a:t>Sky Search Badge Requirements</a:t>
            </a:r>
          </a:p>
        </p:txBody>
      </p:sp>
      <p:sp>
        <p:nvSpPr>
          <p:cNvPr id="4099" name="Rectangle 3"/>
          <p:cNvSpPr>
            <a:spLocks noGrp="1" noRot="1" noChangeArrowheads="1"/>
          </p:cNvSpPr>
          <p:nvPr>
            <p:ph type="body" idx="1"/>
          </p:nvPr>
        </p:nvSpPr>
        <p:spPr/>
        <p:txBody>
          <a:bodyPr/>
          <a:lstStyle/>
          <a:p>
            <a:pPr marL="609600" indent="-609600" eaLnBrk="1" hangingPunct="1">
              <a:lnSpc>
                <a:spcPct val="80000"/>
              </a:lnSpc>
              <a:defRPr/>
            </a:pPr>
            <a:r>
              <a:rPr lang="en-US" sz="2800" smtClean="0"/>
              <a:t>Mapping the Skies</a:t>
            </a:r>
          </a:p>
          <a:p>
            <a:pPr marL="609600" indent="-609600" eaLnBrk="1" hangingPunct="1">
              <a:lnSpc>
                <a:spcPct val="80000"/>
              </a:lnSpc>
              <a:defRPr/>
            </a:pPr>
            <a:r>
              <a:rPr lang="en-US" sz="2800" smtClean="0"/>
              <a:t>Constellations</a:t>
            </a:r>
          </a:p>
          <a:p>
            <a:pPr marL="609600" indent="-609600" eaLnBrk="1" hangingPunct="1">
              <a:lnSpc>
                <a:spcPct val="80000"/>
              </a:lnSpc>
              <a:defRPr/>
            </a:pPr>
            <a:r>
              <a:rPr lang="en-US" sz="2800" smtClean="0"/>
              <a:t>Directions, Please</a:t>
            </a:r>
          </a:p>
          <a:p>
            <a:pPr marL="609600" indent="-609600" eaLnBrk="1" hangingPunct="1">
              <a:lnSpc>
                <a:spcPct val="80000"/>
              </a:lnSpc>
              <a:defRPr/>
            </a:pPr>
            <a:r>
              <a:rPr lang="en-US" sz="2800" smtClean="0"/>
              <a:t>Planets</a:t>
            </a:r>
          </a:p>
          <a:p>
            <a:pPr marL="609600" indent="-609600" eaLnBrk="1" hangingPunct="1">
              <a:lnSpc>
                <a:spcPct val="80000"/>
              </a:lnSpc>
              <a:defRPr/>
            </a:pPr>
            <a:r>
              <a:rPr lang="en-US" sz="2800" smtClean="0"/>
              <a:t>Connect the Dots</a:t>
            </a:r>
          </a:p>
          <a:p>
            <a:pPr marL="609600" indent="-609600" eaLnBrk="1" hangingPunct="1">
              <a:lnSpc>
                <a:spcPct val="80000"/>
              </a:lnSpc>
              <a:defRPr/>
            </a:pPr>
            <a:r>
              <a:rPr lang="en-US" sz="2800" smtClean="0"/>
              <a:t>Tools of the Trade</a:t>
            </a:r>
          </a:p>
          <a:p>
            <a:pPr marL="609600" indent="-609600" eaLnBrk="1" hangingPunct="1">
              <a:lnSpc>
                <a:spcPct val="80000"/>
              </a:lnSpc>
              <a:defRPr/>
            </a:pPr>
            <a:r>
              <a:rPr lang="en-US" sz="2800" smtClean="0"/>
              <a:t>Time for the Moon</a:t>
            </a:r>
          </a:p>
          <a:p>
            <a:pPr marL="609600" indent="-609600" eaLnBrk="1" hangingPunct="1">
              <a:lnSpc>
                <a:spcPct val="80000"/>
              </a:lnSpc>
              <a:defRPr/>
            </a:pPr>
            <a:r>
              <a:rPr lang="en-US" sz="2800" smtClean="0"/>
              <a:t>The Sky is Falling</a:t>
            </a:r>
          </a:p>
          <a:p>
            <a:pPr marL="609600" indent="-609600" eaLnBrk="1" hangingPunct="1">
              <a:lnSpc>
                <a:spcPct val="80000"/>
              </a:lnSpc>
              <a:defRPr/>
            </a:pPr>
            <a:r>
              <a:rPr lang="en-US" sz="2800" smtClean="0"/>
              <a:t>Star Stamps</a:t>
            </a:r>
          </a:p>
          <a:p>
            <a:pPr marL="609600" indent="-609600" eaLnBrk="1" hangingPunct="1">
              <a:lnSpc>
                <a:spcPct val="80000"/>
              </a:lnSpc>
              <a:defRPr/>
            </a:pPr>
            <a:r>
              <a:rPr lang="en-US" sz="2800" smtClean="0"/>
              <a:t>Mission:  Space</a:t>
            </a:r>
          </a:p>
        </p:txBody>
      </p:sp>
    </p:spTree>
  </p:cSld>
  <p:clrMapOvr>
    <a:masterClrMapping/>
  </p:clrMapOvr>
  <p:timing>
    <p:tnLst>
      <p:par>
        <p:cTn id="1" dur="indefinite" restart="never" nodeType="tmRoot"/>
      </p:par>
    </p:tnLst>
  </p:timing>
</p:sld>
</file>

<file path=ppt/slides/slide6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rrowheads="1"/>
          </p:cNvSpPr>
          <p:nvPr>
            <p:ph type="title"/>
          </p:nvPr>
        </p:nvSpPr>
        <p:spPr/>
        <p:txBody>
          <a:bodyPr/>
          <a:lstStyle/>
          <a:p>
            <a:pPr eaLnBrk="1" hangingPunct="1">
              <a:defRPr/>
            </a:pPr>
            <a:r>
              <a:rPr lang="en-US" sz="4000" smtClean="0"/>
              <a:t>Sky Search Badge Requirements</a:t>
            </a:r>
          </a:p>
        </p:txBody>
      </p:sp>
      <p:sp>
        <p:nvSpPr>
          <p:cNvPr id="5123" name="Rectangle 3"/>
          <p:cNvSpPr>
            <a:spLocks noGrp="1" noRot="1" noChangeArrowheads="1"/>
          </p:cNvSpPr>
          <p:nvPr>
            <p:ph type="body" idx="1"/>
          </p:nvPr>
        </p:nvSpPr>
        <p:spPr>
          <a:xfrm>
            <a:off x="228600" y="1600200"/>
            <a:ext cx="8613775" cy="5029200"/>
          </a:xfrm>
        </p:spPr>
        <p:txBody>
          <a:bodyPr/>
          <a:lstStyle/>
          <a:p>
            <a:pPr marL="609600" indent="-609600" eaLnBrk="1" hangingPunct="1">
              <a:defRPr/>
            </a:pPr>
            <a:r>
              <a:rPr lang="en-US" smtClean="0"/>
              <a:t>Mapping the Skies</a:t>
            </a:r>
          </a:p>
          <a:p>
            <a:pPr marL="609600" indent="-609600" eaLnBrk="1" hangingPunct="1">
              <a:buFont typeface="Arial" charset="0"/>
              <a:buNone/>
              <a:defRPr/>
            </a:pPr>
            <a:endParaRPr lang="en-US" smtClean="0"/>
          </a:p>
          <a:p>
            <a:pPr marL="990600" lvl="1" indent="-533400" eaLnBrk="1" hangingPunct="1">
              <a:defRPr/>
            </a:pPr>
            <a:r>
              <a:rPr lang="en-US" smtClean="0"/>
              <a:t>Obtain or make a planisphere (“star wheel”)</a:t>
            </a:r>
          </a:p>
          <a:p>
            <a:pPr marL="990600" lvl="1" indent="-533400" eaLnBrk="1" hangingPunct="1">
              <a:defRPr/>
            </a:pPr>
            <a:r>
              <a:rPr lang="en-US" smtClean="0"/>
              <a:t>Supplies:  Planisphere sheet, scissors, brass pin, tape</a:t>
            </a:r>
          </a:p>
          <a:p>
            <a:pPr marL="990600" lvl="1" indent="-533400" eaLnBrk="1" hangingPunct="1">
              <a:defRPr/>
            </a:pPr>
            <a:r>
              <a:rPr lang="en-US" smtClean="0"/>
              <a:t>Learn how to use it</a:t>
            </a:r>
          </a:p>
          <a:p>
            <a:pPr marL="990600" lvl="1" indent="-533400" eaLnBrk="1" hangingPunct="1">
              <a:defRPr/>
            </a:pPr>
            <a:r>
              <a:rPr lang="en-US" sz="2400" smtClean="0"/>
              <a:t>http://www.washjeff.edu/physics/plan.html</a:t>
            </a:r>
          </a:p>
          <a:p>
            <a:pPr marL="990600" lvl="1" indent="-533400" eaLnBrk="1" hangingPunct="1">
              <a:defRPr/>
            </a:pPr>
            <a:r>
              <a:rPr lang="en-US" sz="2400" smtClean="0"/>
              <a:t>http://www.lhs.berkeley.edu/starclock/skywheel.html</a:t>
            </a:r>
          </a:p>
        </p:txBody>
      </p:sp>
    </p:spTree>
  </p:cSld>
  <p:clrMapOvr>
    <a:masterClrMapping/>
  </p:clrMapOvr>
  <p:timing>
    <p:tnLst>
      <p:par>
        <p:cTn id="1" dur="indefinite" restart="never" nodeType="tmRoot"/>
      </p:par>
    </p:tnLst>
  </p:timing>
</p:sld>
</file>

<file path=ppt/slides/slide6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p:txBody>
          <a:bodyPr/>
          <a:lstStyle/>
          <a:p>
            <a:pPr eaLnBrk="1" hangingPunct="1">
              <a:defRPr/>
            </a:pPr>
            <a:r>
              <a:rPr lang="en-US" sz="4000" smtClean="0"/>
              <a:t>Sky Search Badge Requirements</a:t>
            </a:r>
          </a:p>
        </p:txBody>
      </p:sp>
      <p:sp>
        <p:nvSpPr>
          <p:cNvPr id="6147" name="Rectangle 3"/>
          <p:cNvSpPr>
            <a:spLocks noGrp="1" noRot="1" noChangeArrowheads="1"/>
          </p:cNvSpPr>
          <p:nvPr>
            <p:ph type="body" idx="1"/>
          </p:nvPr>
        </p:nvSpPr>
        <p:spPr>
          <a:xfrm>
            <a:off x="457200" y="1600200"/>
            <a:ext cx="8229600" cy="4876800"/>
          </a:xfrm>
        </p:spPr>
        <p:txBody>
          <a:bodyPr/>
          <a:lstStyle/>
          <a:p>
            <a:pPr marL="609600" indent="-609600" eaLnBrk="1" hangingPunct="1">
              <a:lnSpc>
                <a:spcPct val="90000"/>
              </a:lnSpc>
              <a:defRPr/>
            </a:pPr>
            <a:r>
              <a:rPr lang="en-US" smtClean="0"/>
              <a:t>Constellations</a:t>
            </a:r>
          </a:p>
          <a:p>
            <a:pPr marL="990600" lvl="1" indent="-533400" eaLnBrk="1" hangingPunct="1">
              <a:lnSpc>
                <a:spcPct val="90000"/>
              </a:lnSpc>
              <a:defRPr/>
            </a:pPr>
            <a:r>
              <a:rPr lang="en-US" smtClean="0"/>
              <a:t>Identify at least five constellations</a:t>
            </a:r>
          </a:p>
          <a:p>
            <a:pPr marL="1371600" lvl="2" indent="-457200" eaLnBrk="1" hangingPunct="1">
              <a:lnSpc>
                <a:spcPct val="90000"/>
              </a:lnSpc>
              <a:defRPr/>
            </a:pPr>
            <a:r>
              <a:rPr lang="en-US" smtClean="0"/>
              <a:t>Cassiopeia</a:t>
            </a:r>
          </a:p>
          <a:p>
            <a:pPr marL="1371600" lvl="2" indent="-457200" eaLnBrk="1" hangingPunct="1">
              <a:lnSpc>
                <a:spcPct val="90000"/>
              </a:lnSpc>
              <a:defRPr/>
            </a:pPr>
            <a:r>
              <a:rPr lang="en-US" smtClean="0"/>
              <a:t>Perseus</a:t>
            </a:r>
          </a:p>
          <a:p>
            <a:pPr marL="1371600" lvl="2" indent="-457200" eaLnBrk="1" hangingPunct="1">
              <a:lnSpc>
                <a:spcPct val="90000"/>
              </a:lnSpc>
              <a:defRPr/>
            </a:pPr>
            <a:r>
              <a:rPr lang="en-US" smtClean="0"/>
              <a:t>Orion</a:t>
            </a:r>
          </a:p>
          <a:p>
            <a:pPr marL="1371600" lvl="2" indent="-457200" eaLnBrk="1" hangingPunct="1">
              <a:lnSpc>
                <a:spcPct val="90000"/>
              </a:lnSpc>
              <a:defRPr/>
            </a:pPr>
            <a:r>
              <a:rPr lang="en-US" smtClean="0"/>
              <a:t>Canis Major</a:t>
            </a:r>
          </a:p>
          <a:p>
            <a:pPr marL="1371600" lvl="2" indent="-457200" eaLnBrk="1" hangingPunct="1">
              <a:lnSpc>
                <a:spcPct val="90000"/>
              </a:lnSpc>
              <a:defRPr/>
            </a:pPr>
            <a:r>
              <a:rPr lang="en-US" smtClean="0"/>
              <a:t>Gemini</a:t>
            </a:r>
          </a:p>
          <a:p>
            <a:pPr marL="1371600" lvl="2" indent="-457200" eaLnBrk="1" hangingPunct="1">
              <a:lnSpc>
                <a:spcPct val="90000"/>
              </a:lnSpc>
              <a:defRPr/>
            </a:pPr>
            <a:r>
              <a:rPr lang="en-US" smtClean="0"/>
              <a:t>Leo</a:t>
            </a:r>
          </a:p>
          <a:p>
            <a:pPr marL="1371600" lvl="2" indent="-457200" eaLnBrk="1" hangingPunct="1">
              <a:lnSpc>
                <a:spcPct val="90000"/>
              </a:lnSpc>
              <a:defRPr/>
            </a:pPr>
            <a:r>
              <a:rPr lang="en-US" smtClean="0"/>
              <a:t>Show how constellation stars look close together, but may be millions of miles apart.</a:t>
            </a:r>
          </a:p>
          <a:p>
            <a:pPr marL="1371600" lvl="2" indent="-457200" eaLnBrk="1" hangingPunct="1">
              <a:lnSpc>
                <a:spcPct val="90000"/>
              </a:lnSpc>
              <a:defRPr/>
            </a:pPr>
            <a:r>
              <a:rPr lang="en-US" smtClean="0"/>
              <a:t>http://www.dibonsmith.com/constel.htm </a:t>
            </a:r>
          </a:p>
        </p:txBody>
      </p:sp>
    </p:spTree>
  </p:cSld>
  <p:clrMapOvr>
    <a:masterClrMapping/>
  </p:clrMapOvr>
  <p:timing>
    <p:tnLst>
      <p:par>
        <p:cTn id="1" dur="indefinite" restart="never" nodeType="tmRoot"/>
      </p:par>
    </p:tnLst>
  </p:timing>
</p:sld>
</file>

<file path=ppt/slides/slide6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p:txBody>
          <a:bodyPr/>
          <a:lstStyle/>
          <a:p>
            <a:pPr eaLnBrk="1" hangingPunct="1">
              <a:defRPr/>
            </a:pPr>
            <a:r>
              <a:rPr lang="en-US" sz="4000" smtClean="0"/>
              <a:t>Sky Search Badge Requirements</a:t>
            </a:r>
          </a:p>
        </p:txBody>
      </p:sp>
      <p:sp>
        <p:nvSpPr>
          <p:cNvPr id="7171" name="Rectangle 3"/>
          <p:cNvSpPr>
            <a:spLocks noGrp="1" noRot="1" noChangeArrowheads="1"/>
          </p:cNvSpPr>
          <p:nvPr>
            <p:ph type="body" idx="1"/>
          </p:nvPr>
        </p:nvSpPr>
        <p:spPr/>
        <p:txBody>
          <a:bodyPr/>
          <a:lstStyle/>
          <a:p>
            <a:pPr marL="609600" indent="-609600" eaLnBrk="1" hangingPunct="1">
              <a:defRPr/>
            </a:pPr>
            <a:r>
              <a:rPr lang="en-US" smtClean="0"/>
              <a:t>Directions, Please</a:t>
            </a:r>
          </a:p>
          <a:p>
            <a:pPr marL="990600" lvl="1" indent="-533400" eaLnBrk="1" hangingPunct="1">
              <a:defRPr/>
            </a:pPr>
            <a:r>
              <a:rPr lang="en-US" smtClean="0"/>
              <a:t>Learn about the North Star (Polaris)</a:t>
            </a:r>
          </a:p>
          <a:p>
            <a:pPr marL="990600" lvl="1" indent="-533400" eaLnBrk="1" hangingPunct="1">
              <a:defRPr/>
            </a:pPr>
            <a:r>
              <a:rPr lang="en-US" smtClean="0"/>
              <a:t>Use the North Star to find two constellations</a:t>
            </a:r>
          </a:p>
          <a:p>
            <a:pPr marL="990600" lvl="1" indent="-533400" eaLnBrk="1" hangingPunct="1">
              <a:defRPr/>
            </a:pPr>
            <a:r>
              <a:rPr lang="en-US" sz="2700" smtClean="0"/>
              <a:t>(Or, use a constellation to find the North Star)</a:t>
            </a:r>
          </a:p>
          <a:p>
            <a:pPr marL="990600" lvl="1" indent="-533400" eaLnBrk="1" hangingPunct="1">
              <a:defRPr/>
            </a:pPr>
            <a:r>
              <a:rPr lang="en-US" sz="2700" smtClean="0"/>
              <a:t>Ursa Major and Ursa Minor (if visible)</a:t>
            </a:r>
            <a:endParaRPr lang="en-US" sz="2300" smtClean="0"/>
          </a:p>
        </p:txBody>
      </p:sp>
    </p:spTree>
  </p:cSld>
  <p:clrMapOvr>
    <a:masterClrMapping/>
  </p:clrMapOvr>
  <p:timing>
    <p:tnLst>
      <p:par>
        <p:cTn id="1" dur="indefinite" restart="never" nodeType="tmRoot"/>
      </p:par>
    </p:tnLst>
  </p:timing>
</p:sld>
</file>

<file path=ppt/slides/slide6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p:txBody>
          <a:bodyPr/>
          <a:lstStyle/>
          <a:p>
            <a:pPr eaLnBrk="1" hangingPunct="1">
              <a:defRPr/>
            </a:pPr>
            <a:r>
              <a:rPr lang="en-US" smtClean="0"/>
              <a:t>Ursa Major </a:t>
            </a:r>
            <a:r>
              <a:rPr lang="en-US" sz="4000" smtClean="0"/>
              <a:t>(The Great Bear)</a:t>
            </a:r>
          </a:p>
        </p:txBody>
      </p:sp>
      <p:pic>
        <p:nvPicPr>
          <p:cNvPr id="625667" name="Picture 4" descr="uma_con"/>
          <p:cNvPicPr>
            <a:picLocks noChangeAspect="1" noChangeArrowheads="1"/>
          </p:cNvPicPr>
          <p:nvPr/>
        </p:nvPicPr>
        <p:blipFill>
          <a:blip r:embed="rId2"/>
          <a:srcRect/>
          <a:stretch>
            <a:fillRect/>
          </a:stretch>
        </p:blipFill>
        <p:spPr bwMode="auto">
          <a:xfrm>
            <a:off x="304800" y="1143000"/>
            <a:ext cx="5486400" cy="5413375"/>
          </a:xfrm>
          <a:prstGeom prst="rect">
            <a:avLst/>
          </a:prstGeom>
          <a:noFill/>
          <a:ln w="9525">
            <a:noFill/>
            <a:miter lim="800000"/>
            <a:headEnd/>
            <a:tailEnd/>
          </a:ln>
        </p:spPr>
      </p:pic>
      <p:sp>
        <p:nvSpPr>
          <p:cNvPr id="34821" name="Text Box 5"/>
          <p:cNvSpPr txBox="1">
            <a:spLocks noChangeArrowheads="1"/>
          </p:cNvSpPr>
          <p:nvPr/>
        </p:nvSpPr>
        <p:spPr bwMode="auto">
          <a:xfrm>
            <a:off x="6019800" y="2209800"/>
            <a:ext cx="2514600" cy="366713"/>
          </a:xfrm>
          <a:prstGeom prst="rect">
            <a:avLst/>
          </a:prstGeom>
          <a:noFill/>
          <a:ln w="9525">
            <a:noFill/>
            <a:miter lim="800000"/>
            <a:headEnd/>
            <a:tailEnd/>
          </a:ln>
        </p:spPr>
        <p:txBody>
          <a:bodyPr>
            <a:spAutoFit/>
          </a:bodyPr>
          <a:lstStyle/>
          <a:p>
            <a:pPr>
              <a:spcBef>
                <a:spcPct val="50000"/>
              </a:spcBef>
            </a:pPr>
            <a:r>
              <a:rPr lang="en-US"/>
              <a:t>The “Big Dipper”</a:t>
            </a:r>
          </a:p>
        </p:txBody>
      </p:sp>
      <p:sp>
        <p:nvSpPr>
          <p:cNvPr id="34822" name="Line 6"/>
          <p:cNvSpPr>
            <a:spLocks noChangeShapeType="1"/>
          </p:cNvSpPr>
          <p:nvPr/>
        </p:nvSpPr>
        <p:spPr bwMode="auto">
          <a:xfrm flipH="1">
            <a:off x="3200400" y="2514600"/>
            <a:ext cx="2743200" cy="990600"/>
          </a:xfrm>
          <a:prstGeom prst="line">
            <a:avLst/>
          </a:prstGeom>
          <a:noFill/>
          <a:ln w="25400">
            <a:solidFill>
              <a:srgbClr val="FF0000"/>
            </a:solidFill>
            <a:round/>
            <a:headEnd/>
            <a:tailEnd/>
          </a:ln>
        </p:spPr>
        <p:txBody>
          <a:bodyPr/>
          <a:lstStyle/>
          <a:p>
            <a:endParaRPr lang="en-US"/>
          </a:p>
        </p:txBody>
      </p:sp>
      <p:sp>
        <p:nvSpPr>
          <p:cNvPr id="34823" name="Text Box 7"/>
          <p:cNvSpPr txBox="1">
            <a:spLocks noChangeArrowheads="1"/>
          </p:cNvSpPr>
          <p:nvPr/>
        </p:nvSpPr>
        <p:spPr bwMode="auto">
          <a:xfrm>
            <a:off x="6172200" y="3429000"/>
            <a:ext cx="2438400" cy="366713"/>
          </a:xfrm>
          <a:prstGeom prst="rect">
            <a:avLst/>
          </a:prstGeom>
          <a:noFill/>
          <a:ln w="9525">
            <a:noFill/>
            <a:miter lim="800000"/>
            <a:headEnd/>
            <a:tailEnd/>
          </a:ln>
        </p:spPr>
        <p:txBody>
          <a:bodyPr>
            <a:spAutoFit/>
          </a:bodyPr>
          <a:lstStyle/>
          <a:p>
            <a:pPr>
              <a:spcBef>
                <a:spcPct val="50000"/>
              </a:spcBef>
            </a:pPr>
            <a:r>
              <a:rPr lang="en-US"/>
              <a:t>The “pointer stars”</a:t>
            </a:r>
          </a:p>
        </p:txBody>
      </p:sp>
      <p:sp>
        <p:nvSpPr>
          <p:cNvPr id="34824" name="Line 8"/>
          <p:cNvSpPr>
            <a:spLocks noChangeShapeType="1"/>
          </p:cNvSpPr>
          <p:nvPr/>
        </p:nvSpPr>
        <p:spPr bwMode="auto">
          <a:xfrm flipH="1" flipV="1">
            <a:off x="3124200" y="1371600"/>
            <a:ext cx="152400" cy="2362200"/>
          </a:xfrm>
          <a:prstGeom prst="line">
            <a:avLst/>
          </a:prstGeom>
          <a:noFill/>
          <a:ln w="25400">
            <a:solidFill>
              <a:srgbClr val="3366FF"/>
            </a:solidFill>
            <a:round/>
            <a:headEnd/>
            <a:tailEnd/>
          </a:ln>
        </p:spPr>
        <p:txBody>
          <a:bodyPr/>
          <a:lstStyle/>
          <a:p>
            <a:endParaRPr lang="en-US"/>
          </a:p>
        </p:txBody>
      </p:sp>
      <p:sp>
        <p:nvSpPr>
          <p:cNvPr id="34825" name="Line 9"/>
          <p:cNvSpPr>
            <a:spLocks noChangeShapeType="1"/>
          </p:cNvSpPr>
          <p:nvPr/>
        </p:nvSpPr>
        <p:spPr bwMode="auto">
          <a:xfrm flipH="1">
            <a:off x="3276600" y="3581400"/>
            <a:ext cx="2819400" cy="152400"/>
          </a:xfrm>
          <a:prstGeom prst="line">
            <a:avLst/>
          </a:prstGeom>
          <a:noFill/>
          <a:ln w="25400">
            <a:solidFill>
              <a:srgbClr val="3366FF"/>
            </a:solidFill>
            <a:round/>
            <a:headEnd/>
            <a:tailEnd/>
          </a:ln>
        </p:spPr>
        <p:txBody>
          <a:bodyPr/>
          <a:lstStyle/>
          <a:p>
            <a:endParaRPr lang="en-US"/>
          </a:p>
        </p:txBody>
      </p:sp>
      <p:sp>
        <p:nvSpPr>
          <p:cNvPr id="34826" name="Line 10"/>
          <p:cNvSpPr>
            <a:spLocks noChangeShapeType="1"/>
          </p:cNvSpPr>
          <p:nvPr/>
        </p:nvSpPr>
        <p:spPr bwMode="auto">
          <a:xfrm>
            <a:off x="3352800" y="3276600"/>
            <a:ext cx="2743200" cy="304800"/>
          </a:xfrm>
          <a:prstGeom prst="line">
            <a:avLst/>
          </a:prstGeom>
          <a:noFill/>
          <a:ln w="25400">
            <a:solidFill>
              <a:srgbClr val="3366FF"/>
            </a:solidFill>
            <a:round/>
            <a:headEnd/>
            <a:tailEnd/>
          </a:ln>
        </p:spPr>
        <p:txBody>
          <a:bodyPr/>
          <a:lstStyle/>
          <a:p>
            <a:endParaRPr lang="en-US"/>
          </a:p>
        </p:txBody>
      </p:sp>
      <p:sp>
        <p:nvSpPr>
          <p:cNvPr id="34827" name="Text Box 11"/>
          <p:cNvSpPr txBox="1">
            <a:spLocks noChangeArrowheads="1"/>
          </p:cNvSpPr>
          <p:nvPr/>
        </p:nvSpPr>
        <p:spPr bwMode="auto">
          <a:xfrm>
            <a:off x="5943600" y="4267200"/>
            <a:ext cx="3200400" cy="779463"/>
          </a:xfrm>
          <a:prstGeom prst="rect">
            <a:avLst/>
          </a:prstGeom>
          <a:noFill/>
          <a:ln w="9525">
            <a:noFill/>
            <a:miter lim="800000"/>
            <a:headEnd/>
            <a:tailEnd/>
          </a:ln>
        </p:spPr>
        <p:txBody>
          <a:bodyPr>
            <a:spAutoFit/>
          </a:bodyPr>
          <a:lstStyle/>
          <a:p>
            <a:pPr>
              <a:spcBef>
                <a:spcPct val="50000"/>
              </a:spcBef>
            </a:pPr>
            <a:r>
              <a:rPr lang="en-US"/>
              <a:t>They point at the North Star</a:t>
            </a:r>
          </a:p>
          <a:p>
            <a:pPr>
              <a:spcBef>
                <a:spcPct val="50000"/>
              </a:spcBef>
            </a:pPr>
            <a:r>
              <a:rPr lang="en-US"/>
              <a:t>…to help you find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821"/>
                                        </p:tgtEl>
                                        <p:attrNameLst>
                                          <p:attrName>style.visibility</p:attrName>
                                        </p:attrNameLst>
                                      </p:cBhvr>
                                      <p:to>
                                        <p:strVal val="visible"/>
                                      </p:to>
                                    </p:set>
                                    <p:anim calcmode="lin" valueType="num">
                                      <p:cBhvr additive="base">
                                        <p:cTn id="7" dur="500" fill="hold"/>
                                        <p:tgtEl>
                                          <p:spTgt spid="34821"/>
                                        </p:tgtEl>
                                        <p:attrNameLst>
                                          <p:attrName>ppt_x</p:attrName>
                                        </p:attrNameLst>
                                      </p:cBhvr>
                                      <p:tavLst>
                                        <p:tav tm="0">
                                          <p:val>
                                            <p:strVal val="#ppt_x"/>
                                          </p:val>
                                        </p:tav>
                                        <p:tav tm="100000">
                                          <p:val>
                                            <p:strVal val="#ppt_x"/>
                                          </p:val>
                                        </p:tav>
                                      </p:tavLst>
                                    </p:anim>
                                    <p:anim calcmode="lin" valueType="num">
                                      <p:cBhvr additive="base">
                                        <p:cTn id="8" dur="500" fill="hold"/>
                                        <p:tgtEl>
                                          <p:spTgt spid="348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4822"/>
                                        </p:tgtEl>
                                        <p:attrNameLst>
                                          <p:attrName>style.visibility</p:attrName>
                                        </p:attrNameLst>
                                      </p:cBhvr>
                                      <p:to>
                                        <p:strVal val="visible"/>
                                      </p:to>
                                    </p:set>
                                    <p:animEffect transition="in" filter="dissolve">
                                      <p:cBhvr>
                                        <p:cTn id="13" dur="500"/>
                                        <p:tgtEl>
                                          <p:spTgt spid="3482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4823"/>
                                        </p:tgtEl>
                                        <p:attrNameLst>
                                          <p:attrName>style.visibility</p:attrName>
                                        </p:attrNameLst>
                                      </p:cBhvr>
                                      <p:to>
                                        <p:strVal val="visible"/>
                                      </p:to>
                                    </p:set>
                                    <p:anim calcmode="lin" valueType="num">
                                      <p:cBhvr additive="base">
                                        <p:cTn id="18" dur="500" fill="hold"/>
                                        <p:tgtEl>
                                          <p:spTgt spid="34823"/>
                                        </p:tgtEl>
                                        <p:attrNameLst>
                                          <p:attrName>ppt_x</p:attrName>
                                        </p:attrNameLst>
                                      </p:cBhvr>
                                      <p:tavLst>
                                        <p:tav tm="0">
                                          <p:val>
                                            <p:strVal val="#ppt_x"/>
                                          </p:val>
                                        </p:tav>
                                        <p:tav tm="100000">
                                          <p:val>
                                            <p:strVal val="#ppt_x"/>
                                          </p:val>
                                        </p:tav>
                                      </p:tavLst>
                                    </p:anim>
                                    <p:anim calcmode="lin" valueType="num">
                                      <p:cBhvr additive="base">
                                        <p:cTn id="19" dur="500" fill="hold"/>
                                        <p:tgtEl>
                                          <p:spTgt spid="34823"/>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9" presetClass="entr" presetSubtype="0" fill="hold" grpId="0" nodeType="afterEffect">
                                  <p:stCondLst>
                                    <p:cond delay="0"/>
                                  </p:stCondLst>
                                  <p:childTnLst>
                                    <p:set>
                                      <p:cBhvr>
                                        <p:cTn id="22" dur="1" fill="hold">
                                          <p:stCondLst>
                                            <p:cond delay="0"/>
                                          </p:stCondLst>
                                        </p:cTn>
                                        <p:tgtEl>
                                          <p:spTgt spid="34827"/>
                                        </p:tgtEl>
                                        <p:attrNameLst>
                                          <p:attrName>style.visibility</p:attrName>
                                        </p:attrNameLst>
                                      </p:cBhvr>
                                      <p:to>
                                        <p:strVal val="visible"/>
                                      </p:to>
                                    </p:set>
                                    <p:animEffect transition="in" filter="dissolve">
                                      <p:cBhvr>
                                        <p:cTn id="23" dur="500"/>
                                        <p:tgtEl>
                                          <p:spTgt spid="34827"/>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4826"/>
                                        </p:tgtEl>
                                        <p:attrNameLst>
                                          <p:attrName>style.visibility</p:attrName>
                                        </p:attrNameLst>
                                      </p:cBhvr>
                                      <p:to>
                                        <p:strVal val="visible"/>
                                      </p:to>
                                    </p:set>
                                    <p:animEffect transition="in" filter="dissolve">
                                      <p:cBhvr>
                                        <p:cTn id="28" dur="500"/>
                                        <p:tgtEl>
                                          <p:spTgt spid="3482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34825"/>
                                        </p:tgtEl>
                                        <p:attrNameLst>
                                          <p:attrName>style.visibility</p:attrName>
                                        </p:attrNameLst>
                                      </p:cBhvr>
                                      <p:to>
                                        <p:strVal val="visible"/>
                                      </p:to>
                                    </p:set>
                                    <p:animEffect transition="in" filter="dissolve">
                                      <p:cBhvr>
                                        <p:cTn id="33" dur="500"/>
                                        <p:tgtEl>
                                          <p:spTgt spid="34825"/>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34824"/>
                                        </p:tgtEl>
                                        <p:attrNameLst>
                                          <p:attrName>style.visibility</p:attrName>
                                        </p:attrNameLst>
                                      </p:cBhvr>
                                      <p:to>
                                        <p:strVal val="visible"/>
                                      </p:to>
                                    </p:set>
                                    <p:animEffect transition="in" filter="dissolve">
                                      <p:cBhvr>
                                        <p:cTn id="38" dur="500"/>
                                        <p:tgtEl>
                                          <p:spTgt spid="348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p:bldP spid="34822" grpId="0" animBg="1"/>
      <p:bldP spid="34823" grpId="0"/>
      <p:bldP spid="34824" grpId="0" animBg="1"/>
      <p:bldP spid="34825" grpId="0" animBg="1"/>
      <p:bldP spid="34826" grpId="0" animBg="1"/>
      <p:bldP spid="34827" grpId="0"/>
    </p:bldLst>
  </p:timing>
</p:sld>
</file>

<file path=ppt/slides/slide6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p:txBody>
          <a:bodyPr/>
          <a:lstStyle/>
          <a:p>
            <a:pPr eaLnBrk="1" hangingPunct="1">
              <a:defRPr/>
            </a:pPr>
            <a:r>
              <a:rPr lang="en-US" smtClean="0"/>
              <a:t>Ursa Minor </a:t>
            </a:r>
            <a:r>
              <a:rPr lang="en-US" sz="4000" smtClean="0"/>
              <a:t>(The Small Bear)</a:t>
            </a:r>
          </a:p>
        </p:txBody>
      </p:sp>
      <p:sp>
        <p:nvSpPr>
          <p:cNvPr id="35844" name="Text Box 4"/>
          <p:cNvSpPr txBox="1">
            <a:spLocks noChangeArrowheads="1"/>
          </p:cNvSpPr>
          <p:nvPr/>
        </p:nvSpPr>
        <p:spPr bwMode="auto">
          <a:xfrm>
            <a:off x="6629400" y="2209800"/>
            <a:ext cx="2514600" cy="366713"/>
          </a:xfrm>
          <a:prstGeom prst="rect">
            <a:avLst/>
          </a:prstGeom>
          <a:noFill/>
          <a:ln w="9525">
            <a:noFill/>
            <a:miter lim="800000"/>
            <a:headEnd/>
            <a:tailEnd/>
          </a:ln>
        </p:spPr>
        <p:txBody>
          <a:bodyPr>
            <a:spAutoFit/>
          </a:bodyPr>
          <a:lstStyle/>
          <a:p>
            <a:pPr>
              <a:spcBef>
                <a:spcPct val="50000"/>
              </a:spcBef>
            </a:pPr>
            <a:r>
              <a:rPr lang="en-US"/>
              <a:t>The “Little Dipper”</a:t>
            </a:r>
          </a:p>
        </p:txBody>
      </p:sp>
      <p:sp>
        <p:nvSpPr>
          <p:cNvPr id="35846" name="Text Box 6"/>
          <p:cNvSpPr txBox="1">
            <a:spLocks noChangeArrowheads="1"/>
          </p:cNvSpPr>
          <p:nvPr/>
        </p:nvSpPr>
        <p:spPr bwMode="auto">
          <a:xfrm>
            <a:off x="6705600" y="3429000"/>
            <a:ext cx="2438400" cy="366713"/>
          </a:xfrm>
          <a:prstGeom prst="rect">
            <a:avLst/>
          </a:prstGeom>
          <a:noFill/>
          <a:ln w="9525">
            <a:noFill/>
            <a:miter lim="800000"/>
            <a:headEnd/>
            <a:tailEnd/>
          </a:ln>
        </p:spPr>
        <p:txBody>
          <a:bodyPr>
            <a:spAutoFit/>
          </a:bodyPr>
          <a:lstStyle/>
          <a:p>
            <a:pPr>
              <a:spcBef>
                <a:spcPct val="50000"/>
              </a:spcBef>
            </a:pPr>
            <a:r>
              <a:rPr lang="en-US"/>
              <a:t>The North Star</a:t>
            </a:r>
          </a:p>
        </p:txBody>
      </p:sp>
      <p:pic>
        <p:nvPicPr>
          <p:cNvPr id="626693" name="Picture 10" descr="umi_con"/>
          <p:cNvPicPr>
            <a:picLocks noChangeAspect="1" noChangeArrowheads="1"/>
          </p:cNvPicPr>
          <p:nvPr/>
        </p:nvPicPr>
        <p:blipFill>
          <a:blip r:embed="rId2"/>
          <a:srcRect/>
          <a:stretch>
            <a:fillRect/>
          </a:stretch>
        </p:blipFill>
        <p:spPr bwMode="auto">
          <a:xfrm>
            <a:off x="274638" y="1477963"/>
            <a:ext cx="5562600" cy="5197475"/>
          </a:xfrm>
          <a:prstGeom prst="rect">
            <a:avLst/>
          </a:prstGeom>
          <a:noFill/>
          <a:ln w="9525">
            <a:noFill/>
            <a:miter lim="800000"/>
            <a:headEnd/>
            <a:tailEnd/>
          </a:ln>
        </p:spPr>
      </p:pic>
      <p:sp>
        <p:nvSpPr>
          <p:cNvPr id="35851" name="Line 11"/>
          <p:cNvSpPr>
            <a:spLocks noChangeShapeType="1"/>
          </p:cNvSpPr>
          <p:nvPr/>
        </p:nvSpPr>
        <p:spPr bwMode="auto">
          <a:xfrm flipH="1">
            <a:off x="2667000" y="2438400"/>
            <a:ext cx="3962400" cy="914400"/>
          </a:xfrm>
          <a:prstGeom prst="line">
            <a:avLst/>
          </a:prstGeom>
          <a:noFill/>
          <a:ln w="28575">
            <a:solidFill>
              <a:srgbClr val="FF0000"/>
            </a:solidFill>
            <a:round/>
            <a:headEnd/>
            <a:tailEnd/>
          </a:ln>
        </p:spPr>
        <p:txBody>
          <a:bodyPr/>
          <a:lstStyle/>
          <a:p>
            <a:endParaRPr lang="en-US"/>
          </a:p>
        </p:txBody>
      </p:sp>
      <p:sp>
        <p:nvSpPr>
          <p:cNvPr id="35852" name="Line 12"/>
          <p:cNvSpPr>
            <a:spLocks noChangeShapeType="1"/>
          </p:cNvSpPr>
          <p:nvPr/>
        </p:nvSpPr>
        <p:spPr bwMode="auto">
          <a:xfrm flipH="1" flipV="1">
            <a:off x="3048000" y="2514600"/>
            <a:ext cx="3657600" cy="1066800"/>
          </a:xfrm>
          <a:prstGeom prst="line">
            <a:avLst/>
          </a:prstGeom>
          <a:noFill/>
          <a:ln w="28575">
            <a:solidFill>
              <a:srgbClr val="3366FF"/>
            </a:solidFill>
            <a:round/>
            <a:headEnd/>
            <a:tailEnd/>
          </a:ln>
        </p:spPr>
        <p:txBody>
          <a:bodyPr/>
          <a:lstStyle/>
          <a:p>
            <a:endParaRPr lang="en-US"/>
          </a:p>
        </p:txBody>
      </p:sp>
      <p:sp>
        <p:nvSpPr>
          <p:cNvPr id="35854" name="Text Box 14"/>
          <p:cNvSpPr txBox="1">
            <a:spLocks noChangeArrowheads="1"/>
          </p:cNvSpPr>
          <p:nvPr/>
        </p:nvSpPr>
        <p:spPr bwMode="auto">
          <a:xfrm>
            <a:off x="6172200" y="4343400"/>
            <a:ext cx="2362200" cy="779463"/>
          </a:xfrm>
          <a:prstGeom prst="rect">
            <a:avLst/>
          </a:prstGeom>
          <a:noFill/>
          <a:ln w="9525">
            <a:noFill/>
            <a:miter lim="800000"/>
            <a:headEnd/>
            <a:tailEnd/>
          </a:ln>
        </p:spPr>
        <p:txBody>
          <a:bodyPr>
            <a:spAutoFit/>
          </a:bodyPr>
          <a:lstStyle/>
          <a:p>
            <a:pPr>
              <a:spcBef>
                <a:spcPct val="50000"/>
              </a:spcBef>
            </a:pPr>
            <a:r>
              <a:rPr lang="en-US"/>
              <a:t>The Big Dipper </a:t>
            </a:r>
          </a:p>
          <a:p>
            <a:pPr>
              <a:spcBef>
                <a:spcPct val="50000"/>
              </a:spcBef>
            </a:pPr>
            <a:r>
              <a:rPr lang="en-US"/>
              <a:t>(off the screen)</a:t>
            </a:r>
          </a:p>
        </p:txBody>
      </p:sp>
      <p:sp>
        <p:nvSpPr>
          <p:cNvPr id="35855" name="Text Box 15"/>
          <p:cNvSpPr txBox="1">
            <a:spLocks noChangeArrowheads="1"/>
          </p:cNvSpPr>
          <p:nvPr/>
        </p:nvSpPr>
        <p:spPr bwMode="auto">
          <a:xfrm>
            <a:off x="5943600" y="5446713"/>
            <a:ext cx="2971800" cy="366712"/>
          </a:xfrm>
          <a:prstGeom prst="rect">
            <a:avLst/>
          </a:prstGeom>
          <a:noFill/>
          <a:ln w="9525">
            <a:noFill/>
            <a:miter lim="800000"/>
            <a:headEnd/>
            <a:tailEnd/>
          </a:ln>
        </p:spPr>
        <p:txBody>
          <a:bodyPr>
            <a:spAutoFit/>
          </a:bodyPr>
          <a:lstStyle/>
          <a:p>
            <a:r>
              <a:rPr lang="en-US"/>
              <a:t>Big Dipper‘s pointer stars</a:t>
            </a:r>
          </a:p>
        </p:txBody>
      </p:sp>
      <p:sp>
        <p:nvSpPr>
          <p:cNvPr id="35858" name="Text Box 18"/>
          <p:cNvSpPr txBox="1">
            <a:spLocks noChangeArrowheads="1"/>
          </p:cNvSpPr>
          <p:nvPr/>
        </p:nvSpPr>
        <p:spPr bwMode="auto">
          <a:xfrm>
            <a:off x="5867400" y="3886200"/>
            <a:ext cx="3276600" cy="336550"/>
          </a:xfrm>
          <a:prstGeom prst="rect">
            <a:avLst/>
          </a:prstGeom>
          <a:noFill/>
          <a:ln w="9525">
            <a:noFill/>
            <a:miter lim="800000"/>
            <a:headEnd/>
            <a:tailEnd/>
          </a:ln>
        </p:spPr>
        <p:txBody>
          <a:bodyPr>
            <a:spAutoFit/>
          </a:bodyPr>
          <a:lstStyle/>
          <a:p>
            <a:pPr>
              <a:spcBef>
                <a:spcPct val="50000"/>
              </a:spcBef>
            </a:pPr>
            <a:r>
              <a:rPr lang="en-US" sz="1600"/>
              <a:t>(NOT the brightest star in the sky)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844"/>
                                        </p:tgtEl>
                                        <p:attrNameLst>
                                          <p:attrName>style.visibility</p:attrName>
                                        </p:attrNameLst>
                                      </p:cBhvr>
                                      <p:to>
                                        <p:strVal val="visible"/>
                                      </p:to>
                                    </p:set>
                                    <p:anim calcmode="lin" valueType="num">
                                      <p:cBhvr additive="base">
                                        <p:cTn id="7" dur="500" fill="hold"/>
                                        <p:tgtEl>
                                          <p:spTgt spid="35844"/>
                                        </p:tgtEl>
                                        <p:attrNameLst>
                                          <p:attrName>ppt_x</p:attrName>
                                        </p:attrNameLst>
                                      </p:cBhvr>
                                      <p:tavLst>
                                        <p:tav tm="0">
                                          <p:val>
                                            <p:strVal val="#ppt_x"/>
                                          </p:val>
                                        </p:tav>
                                        <p:tav tm="100000">
                                          <p:val>
                                            <p:strVal val="#ppt_x"/>
                                          </p:val>
                                        </p:tav>
                                      </p:tavLst>
                                    </p:anim>
                                    <p:anim calcmode="lin" valueType="num">
                                      <p:cBhvr additive="base">
                                        <p:cTn id="8" dur="500" fill="hold"/>
                                        <p:tgtEl>
                                          <p:spTgt spid="3584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5851"/>
                                        </p:tgtEl>
                                        <p:attrNameLst>
                                          <p:attrName>style.visibility</p:attrName>
                                        </p:attrNameLst>
                                      </p:cBhvr>
                                      <p:to>
                                        <p:strVal val="visible"/>
                                      </p:to>
                                    </p:set>
                                    <p:animEffect transition="in" filter="dissolve">
                                      <p:cBhvr>
                                        <p:cTn id="13" dur="500"/>
                                        <p:tgtEl>
                                          <p:spTgt spid="35851"/>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5846"/>
                                        </p:tgtEl>
                                        <p:attrNameLst>
                                          <p:attrName>style.visibility</p:attrName>
                                        </p:attrNameLst>
                                      </p:cBhvr>
                                      <p:to>
                                        <p:strVal val="visible"/>
                                      </p:to>
                                    </p:set>
                                    <p:anim calcmode="lin" valueType="num">
                                      <p:cBhvr additive="base">
                                        <p:cTn id="18" dur="500" fill="hold"/>
                                        <p:tgtEl>
                                          <p:spTgt spid="35846"/>
                                        </p:tgtEl>
                                        <p:attrNameLst>
                                          <p:attrName>ppt_x</p:attrName>
                                        </p:attrNameLst>
                                      </p:cBhvr>
                                      <p:tavLst>
                                        <p:tav tm="0">
                                          <p:val>
                                            <p:strVal val="#ppt_x"/>
                                          </p:val>
                                        </p:tav>
                                        <p:tav tm="100000">
                                          <p:val>
                                            <p:strVal val="#ppt_x"/>
                                          </p:val>
                                        </p:tav>
                                      </p:tavLst>
                                    </p:anim>
                                    <p:anim calcmode="lin" valueType="num">
                                      <p:cBhvr additive="base">
                                        <p:cTn id="19" dur="500" fill="hold"/>
                                        <p:tgtEl>
                                          <p:spTgt spid="35846"/>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3" presetClass="entr" presetSubtype="10" fill="hold" grpId="0" nodeType="afterEffect">
                                  <p:stCondLst>
                                    <p:cond delay="0"/>
                                  </p:stCondLst>
                                  <p:childTnLst>
                                    <p:set>
                                      <p:cBhvr>
                                        <p:cTn id="22" dur="1" fill="hold">
                                          <p:stCondLst>
                                            <p:cond delay="0"/>
                                          </p:stCondLst>
                                        </p:cTn>
                                        <p:tgtEl>
                                          <p:spTgt spid="35858"/>
                                        </p:tgtEl>
                                        <p:attrNameLst>
                                          <p:attrName>style.visibility</p:attrName>
                                        </p:attrNameLst>
                                      </p:cBhvr>
                                      <p:to>
                                        <p:strVal val="visible"/>
                                      </p:to>
                                    </p:set>
                                    <p:animEffect transition="in" filter="blinds(horizontal)">
                                      <p:cBhvr>
                                        <p:cTn id="23" dur="500"/>
                                        <p:tgtEl>
                                          <p:spTgt spid="35858"/>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5852"/>
                                        </p:tgtEl>
                                        <p:attrNameLst>
                                          <p:attrName>style.visibility</p:attrName>
                                        </p:attrNameLst>
                                      </p:cBhvr>
                                      <p:to>
                                        <p:strVal val="visible"/>
                                      </p:to>
                                    </p:set>
                                    <p:animEffect transition="in" filter="dissolve">
                                      <p:cBhvr>
                                        <p:cTn id="28" dur="500"/>
                                        <p:tgtEl>
                                          <p:spTgt spid="35852"/>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5854"/>
                                        </p:tgtEl>
                                        <p:attrNameLst>
                                          <p:attrName>style.visibility</p:attrName>
                                        </p:attrNameLst>
                                      </p:cBhvr>
                                      <p:to>
                                        <p:strVal val="visible"/>
                                      </p:to>
                                    </p:set>
                                    <p:anim calcmode="lin" valueType="num">
                                      <p:cBhvr additive="base">
                                        <p:cTn id="33" dur="500" fill="hold"/>
                                        <p:tgtEl>
                                          <p:spTgt spid="35854"/>
                                        </p:tgtEl>
                                        <p:attrNameLst>
                                          <p:attrName>ppt_x</p:attrName>
                                        </p:attrNameLst>
                                      </p:cBhvr>
                                      <p:tavLst>
                                        <p:tav tm="0">
                                          <p:val>
                                            <p:strVal val="#ppt_x"/>
                                          </p:val>
                                        </p:tav>
                                        <p:tav tm="100000">
                                          <p:val>
                                            <p:strVal val="#ppt_x"/>
                                          </p:val>
                                        </p:tav>
                                      </p:tavLst>
                                    </p:anim>
                                    <p:anim calcmode="lin" valueType="num">
                                      <p:cBhvr additive="base">
                                        <p:cTn id="34" dur="500" fill="hold"/>
                                        <p:tgtEl>
                                          <p:spTgt spid="3585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5855"/>
                                        </p:tgtEl>
                                        <p:attrNameLst>
                                          <p:attrName>style.visibility</p:attrName>
                                        </p:attrNameLst>
                                      </p:cBhvr>
                                      <p:to>
                                        <p:strVal val="visible"/>
                                      </p:to>
                                    </p:set>
                                    <p:anim calcmode="lin" valueType="num">
                                      <p:cBhvr additive="base">
                                        <p:cTn id="39" dur="500" fill="hold"/>
                                        <p:tgtEl>
                                          <p:spTgt spid="35855"/>
                                        </p:tgtEl>
                                        <p:attrNameLst>
                                          <p:attrName>ppt_x</p:attrName>
                                        </p:attrNameLst>
                                      </p:cBhvr>
                                      <p:tavLst>
                                        <p:tav tm="0">
                                          <p:val>
                                            <p:strVal val="#ppt_x"/>
                                          </p:val>
                                        </p:tav>
                                        <p:tav tm="100000">
                                          <p:val>
                                            <p:strVal val="#ppt_x"/>
                                          </p:val>
                                        </p:tav>
                                      </p:tavLst>
                                    </p:anim>
                                    <p:anim calcmode="lin" valueType="num">
                                      <p:cBhvr additive="base">
                                        <p:cTn id="40" dur="500" fill="hold"/>
                                        <p:tgtEl>
                                          <p:spTgt spid="358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p:bldP spid="35846" grpId="0"/>
      <p:bldP spid="35851" grpId="0" animBg="1"/>
      <p:bldP spid="35852" grpId="0" animBg="1"/>
      <p:bldP spid="35854" grpId="0"/>
      <p:bldP spid="35855" grpId="0"/>
      <p:bldP spid="35858" grpId="0"/>
    </p:bldLst>
  </p:timing>
</p:sld>
</file>

<file path=ppt/slides/slide6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p:txBody>
          <a:bodyPr/>
          <a:lstStyle/>
          <a:p>
            <a:pPr eaLnBrk="1" hangingPunct="1">
              <a:defRPr/>
            </a:pPr>
            <a:r>
              <a:rPr lang="en-US" sz="4000" smtClean="0"/>
              <a:t>Sky Search Badge Requirements</a:t>
            </a:r>
          </a:p>
        </p:txBody>
      </p:sp>
      <p:sp>
        <p:nvSpPr>
          <p:cNvPr id="15363" name="Rectangle 3"/>
          <p:cNvSpPr>
            <a:spLocks noGrp="1" noRot="1" noChangeArrowheads="1"/>
          </p:cNvSpPr>
          <p:nvPr>
            <p:ph type="body" idx="1"/>
          </p:nvPr>
        </p:nvSpPr>
        <p:spPr>
          <a:ln>
            <a:solidFill>
              <a:schemeClr val="tx1"/>
            </a:solidFill>
          </a:ln>
        </p:spPr>
        <p:txBody>
          <a:bodyPr/>
          <a:lstStyle/>
          <a:p>
            <a:pPr marL="609600" indent="-609600" eaLnBrk="1" hangingPunct="1">
              <a:defRPr/>
            </a:pPr>
            <a:r>
              <a:rPr lang="en-US" smtClean="0"/>
              <a:t>Planets</a:t>
            </a:r>
          </a:p>
          <a:p>
            <a:pPr marL="990600" lvl="1" indent="-533400" eaLnBrk="1" hangingPunct="1">
              <a:defRPr/>
            </a:pPr>
            <a:r>
              <a:rPr lang="en-US" smtClean="0"/>
              <a:t>Which of the nine </a:t>
            </a:r>
          </a:p>
          <a:p>
            <a:pPr marL="990600" lvl="1" indent="-533400" eaLnBrk="1" hangingPunct="1">
              <a:buFont typeface="Wingdings" pitchFamily="2" charset="2"/>
              <a:buNone/>
              <a:defRPr/>
            </a:pPr>
            <a:r>
              <a:rPr lang="en-US" i="1" smtClean="0"/>
              <a:t>	</a:t>
            </a:r>
            <a:r>
              <a:rPr lang="en-US" i="1" u="sng" smtClean="0"/>
              <a:t>eight</a:t>
            </a:r>
            <a:r>
              <a:rPr lang="en-US" smtClean="0"/>
              <a:t> planets are visible to the naked eye?</a:t>
            </a:r>
          </a:p>
          <a:p>
            <a:pPr marL="1371600" lvl="2" indent="-457200" eaLnBrk="1" hangingPunct="1">
              <a:defRPr/>
            </a:pPr>
            <a:r>
              <a:rPr lang="en-US" u="sng" smtClean="0"/>
              <a:t>Mercury</a:t>
            </a:r>
            <a:r>
              <a:rPr lang="en-US" smtClean="0"/>
              <a:t> – very elusive, close to Sun</a:t>
            </a:r>
            <a:endParaRPr lang="en-US" u="sng" smtClean="0"/>
          </a:p>
          <a:p>
            <a:pPr marL="1371600" lvl="2" indent="-457200" eaLnBrk="1" hangingPunct="1">
              <a:defRPr/>
            </a:pPr>
            <a:r>
              <a:rPr lang="en-US" u="sng" smtClean="0"/>
              <a:t>Venus</a:t>
            </a:r>
            <a:r>
              <a:rPr lang="en-US" smtClean="0"/>
              <a:t> – evening or morning “star” </a:t>
            </a:r>
            <a:endParaRPr lang="en-US" u="sng" smtClean="0"/>
          </a:p>
          <a:p>
            <a:pPr marL="1371600" lvl="2" indent="-457200" eaLnBrk="1" hangingPunct="1">
              <a:defRPr/>
            </a:pPr>
            <a:r>
              <a:rPr lang="en-US" u="sng" smtClean="0"/>
              <a:t>Earth</a:t>
            </a:r>
            <a:r>
              <a:rPr lang="en-US" smtClean="0"/>
              <a:t> – the planet we live on</a:t>
            </a:r>
            <a:endParaRPr lang="en-US" u="sng" smtClean="0"/>
          </a:p>
          <a:p>
            <a:pPr marL="1371600" lvl="2" indent="-457200" eaLnBrk="1" hangingPunct="1">
              <a:defRPr/>
            </a:pPr>
            <a:r>
              <a:rPr lang="en-US" u="sng" smtClean="0"/>
              <a:t>Mars</a:t>
            </a:r>
            <a:r>
              <a:rPr lang="en-US" smtClean="0"/>
              <a:t> – comes closer every two years </a:t>
            </a:r>
            <a:endParaRPr lang="en-US" u="sng" smtClean="0"/>
          </a:p>
          <a:p>
            <a:pPr marL="1371600" lvl="2" indent="-457200" eaLnBrk="1" hangingPunct="1">
              <a:defRPr/>
            </a:pPr>
            <a:r>
              <a:rPr lang="en-US" u="sng" smtClean="0"/>
              <a:t>Jupiter</a:t>
            </a:r>
            <a:r>
              <a:rPr lang="en-US" smtClean="0"/>
              <a:t> – has four large moons and colored bands</a:t>
            </a:r>
            <a:endParaRPr lang="en-US" u="sng" smtClean="0"/>
          </a:p>
          <a:p>
            <a:pPr marL="1371600" lvl="2" indent="-457200" eaLnBrk="1" hangingPunct="1">
              <a:defRPr/>
            </a:pPr>
            <a:r>
              <a:rPr lang="en-US" u="sng" smtClean="0"/>
              <a:t>Saturn</a:t>
            </a:r>
            <a:r>
              <a:rPr lang="en-US" smtClean="0"/>
              <a:t> – rings and many moons</a:t>
            </a:r>
            <a:endParaRPr lang="en-US" u="sng" smtClean="0"/>
          </a:p>
          <a:p>
            <a:pPr marL="1371600" lvl="2" indent="-457200" eaLnBrk="1" hangingPunct="1">
              <a:buFont typeface="Arial" charset="0"/>
              <a:buNone/>
              <a:defRPr/>
            </a:pPr>
            <a:endParaRPr lang="en-US" u="sng" smtClean="0"/>
          </a:p>
        </p:txBody>
      </p:sp>
      <p:sp>
        <p:nvSpPr>
          <p:cNvPr id="15364" name="Line 4"/>
          <p:cNvSpPr>
            <a:spLocks noChangeShapeType="1"/>
          </p:cNvSpPr>
          <p:nvPr/>
        </p:nvSpPr>
        <p:spPr bwMode="auto">
          <a:xfrm>
            <a:off x="3810000" y="2209800"/>
            <a:ext cx="304800" cy="609600"/>
          </a:xfrm>
          <a:prstGeom prst="line">
            <a:avLst/>
          </a:prstGeom>
          <a:noFill/>
          <a:ln w="9525">
            <a:solidFill>
              <a:srgbClr val="FF0000"/>
            </a:solidFill>
            <a:round/>
            <a:headEnd/>
            <a:tailEnd/>
          </a:ln>
        </p:spPr>
        <p:txBody>
          <a:bodyPr/>
          <a:lstStyle/>
          <a:p>
            <a:endParaRPr lang="en-US"/>
          </a:p>
        </p:txBody>
      </p:sp>
      <p:sp>
        <p:nvSpPr>
          <p:cNvPr id="15365" name="Line 5"/>
          <p:cNvSpPr>
            <a:spLocks noChangeShapeType="1"/>
          </p:cNvSpPr>
          <p:nvPr/>
        </p:nvSpPr>
        <p:spPr bwMode="auto">
          <a:xfrm flipH="1">
            <a:off x="3657600" y="2209800"/>
            <a:ext cx="609600" cy="533400"/>
          </a:xfrm>
          <a:prstGeom prst="line">
            <a:avLst/>
          </a:prstGeom>
          <a:noFill/>
          <a:ln w="9525">
            <a:solidFill>
              <a:srgbClr val="FF0000"/>
            </a:solidFill>
            <a:round/>
            <a:headEnd/>
            <a:tailEn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5363">
                                            <p:txEl>
                                              <p:pRg st="1" end="1"/>
                                            </p:txEl>
                                          </p:spTgt>
                                        </p:tgtEl>
                                        <p:attrNameLst>
                                          <p:attrName>style.visibility</p:attrName>
                                        </p:attrNameLst>
                                      </p:cBhvr>
                                      <p:to>
                                        <p:strVal val="visible"/>
                                      </p:to>
                                    </p:set>
                                    <p:animEffect transition="in" filter="blinds(horizontal)">
                                      <p:cBhvr>
                                        <p:cTn id="7" dur="500"/>
                                        <p:tgtEl>
                                          <p:spTgt spid="15363">
                                            <p:txEl>
                                              <p:pRg st="1" end="1"/>
                                            </p:txEl>
                                          </p:spTgt>
                                        </p:tgtEl>
                                      </p:cBhvr>
                                    </p:animEffect>
                                  </p:childTnLst>
                                </p:cTn>
                              </p:par>
                            </p:childTnLst>
                          </p:cTn>
                        </p:par>
                        <p:par>
                          <p:cTn id="8" fill="hold">
                            <p:stCondLst>
                              <p:cond delay="500"/>
                            </p:stCondLst>
                            <p:childTnLst>
                              <p:par>
                                <p:cTn id="9" presetID="9" presetClass="entr" presetSubtype="0" fill="hold" grpId="0" nodeType="afterEffect">
                                  <p:stCondLst>
                                    <p:cond delay="500"/>
                                  </p:stCondLst>
                                  <p:childTnLst>
                                    <p:set>
                                      <p:cBhvr>
                                        <p:cTn id="10" dur="1" fill="hold">
                                          <p:stCondLst>
                                            <p:cond delay="0"/>
                                          </p:stCondLst>
                                        </p:cTn>
                                        <p:tgtEl>
                                          <p:spTgt spid="15364"/>
                                        </p:tgtEl>
                                        <p:attrNameLst>
                                          <p:attrName>style.visibility</p:attrName>
                                        </p:attrNameLst>
                                      </p:cBhvr>
                                      <p:to>
                                        <p:strVal val="visible"/>
                                      </p:to>
                                    </p:set>
                                    <p:animEffect transition="in" filter="dissolve">
                                      <p:cBhvr>
                                        <p:cTn id="11" dur="500"/>
                                        <p:tgtEl>
                                          <p:spTgt spid="15364"/>
                                        </p:tgtEl>
                                      </p:cBhvr>
                                    </p:animEffect>
                                  </p:childTnLst>
                                </p:cTn>
                              </p:par>
                            </p:childTnLst>
                          </p:cTn>
                        </p:par>
                        <p:par>
                          <p:cTn id="12" fill="hold">
                            <p:stCondLst>
                              <p:cond delay="1500"/>
                            </p:stCondLst>
                            <p:childTnLst>
                              <p:par>
                                <p:cTn id="13" presetID="9" presetClass="entr" presetSubtype="0" fill="hold" grpId="0" nodeType="afterEffect">
                                  <p:stCondLst>
                                    <p:cond delay="0"/>
                                  </p:stCondLst>
                                  <p:childTnLst>
                                    <p:set>
                                      <p:cBhvr>
                                        <p:cTn id="14" dur="1" fill="hold">
                                          <p:stCondLst>
                                            <p:cond delay="0"/>
                                          </p:stCondLst>
                                        </p:cTn>
                                        <p:tgtEl>
                                          <p:spTgt spid="15365"/>
                                        </p:tgtEl>
                                        <p:attrNameLst>
                                          <p:attrName>style.visibility</p:attrName>
                                        </p:attrNameLst>
                                      </p:cBhvr>
                                      <p:to>
                                        <p:strVal val="visible"/>
                                      </p:to>
                                    </p:set>
                                    <p:animEffect transition="in" filter="dissolve">
                                      <p:cBhvr>
                                        <p:cTn id="15" dur="500"/>
                                        <p:tgtEl>
                                          <p:spTgt spid="15365"/>
                                        </p:tgtEl>
                                      </p:cBhvr>
                                    </p:animEffect>
                                  </p:childTnLst>
                                </p:cTn>
                              </p:par>
                            </p:childTnLst>
                          </p:cTn>
                        </p:par>
                        <p:par>
                          <p:cTn id="16" fill="hold">
                            <p:stCondLst>
                              <p:cond delay="2000"/>
                            </p:stCondLst>
                            <p:childTnLst>
                              <p:par>
                                <p:cTn id="17" presetID="3" presetClass="entr" presetSubtype="10" fill="hold" nodeType="afterEffect">
                                  <p:stCondLst>
                                    <p:cond delay="2000"/>
                                  </p:stCondLst>
                                  <p:childTnLst>
                                    <p:set>
                                      <p:cBhvr>
                                        <p:cTn id="18" dur="1" fill="hold">
                                          <p:stCondLst>
                                            <p:cond delay="0"/>
                                          </p:stCondLst>
                                        </p:cTn>
                                        <p:tgtEl>
                                          <p:spTgt spid="15363">
                                            <p:txEl>
                                              <p:pRg st="2" end="2"/>
                                            </p:txEl>
                                          </p:spTgt>
                                        </p:tgtEl>
                                        <p:attrNameLst>
                                          <p:attrName>style.visibility</p:attrName>
                                        </p:attrNameLst>
                                      </p:cBhvr>
                                      <p:to>
                                        <p:strVal val="visible"/>
                                      </p:to>
                                    </p:set>
                                    <p:animEffect transition="in" filter="blinds(horizontal)">
                                      <p:cBhvr>
                                        <p:cTn id="19" dur="500"/>
                                        <p:tgtEl>
                                          <p:spTgt spid="15363">
                                            <p:txEl>
                                              <p:pRg st="2" end="2"/>
                                            </p:txEl>
                                          </p:spTgt>
                                        </p:tgtEl>
                                      </p:cBhvr>
                                    </p:animEffect>
                                  </p:childTnLst>
                                </p:cTn>
                              </p:par>
                            </p:childTnLst>
                          </p:cTn>
                        </p:par>
                        <p:par>
                          <p:cTn id="20" fill="hold">
                            <p:stCondLst>
                              <p:cond delay="4500"/>
                            </p:stCondLst>
                            <p:childTnLst>
                              <p:par>
                                <p:cTn id="21" presetID="26" presetClass="entr" presetSubtype="0" fill="hold" nodeType="afterEffect">
                                  <p:stCondLst>
                                    <p:cond delay="0"/>
                                  </p:stCondLst>
                                  <p:childTnLst>
                                    <p:set>
                                      <p:cBhvr>
                                        <p:cTn id="22" dur="1" fill="hold">
                                          <p:stCondLst>
                                            <p:cond delay="0"/>
                                          </p:stCondLst>
                                        </p:cTn>
                                        <p:tgtEl>
                                          <p:spTgt spid="15363">
                                            <p:txEl>
                                              <p:pRg st="3" end="3"/>
                                            </p:txEl>
                                          </p:spTgt>
                                        </p:tgtEl>
                                        <p:attrNameLst>
                                          <p:attrName>style.visibility</p:attrName>
                                        </p:attrNameLst>
                                      </p:cBhvr>
                                      <p:to>
                                        <p:strVal val="visible"/>
                                      </p:to>
                                    </p:set>
                                    <p:animEffect transition="in" filter="wipe(down)">
                                      <p:cBhvr>
                                        <p:cTn id="23" dur="580">
                                          <p:stCondLst>
                                            <p:cond delay="0"/>
                                          </p:stCondLst>
                                        </p:cTn>
                                        <p:tgtEl>
                                          <p:spTgt spid="15363">
                                            <p:txEl>
                                              <p:pRg st="3" end="3"/>
                                            </p:txEl>
                                          </p:spTgt>
                                        </p:tgtEl>
                                      </p:cBhvr>
                                    </p:animEffect>
                                    <p:anim calcmode="lin" valueType="num">
                                      <p:cBhvr>
                                        <p:cTn id="24" dur="1822" tmFilter="0,0; 0.14,0.36; 0.43,0.73; 0.71,0.91; 1.0,1.0">
                                          <p:stCondLst>
                                            <p:cond delay="0"/>
                                          </p:stCondLst>
                                        </p:cTn>
                                        <p:tgtEl>
                                          <p:spTgt spid="15363">
                                            <p:txEl>
                                              <p:pRg st="3" end="3"/>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5363">
                                            <p:txEl>
                                              <p:pRg st="3" end="3"/>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5363">
                                            <p:txEl>
                                              <p:pRg st="3" end="3"/>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5363">
                                            <p:txEl>
                                              <p:pRg st="3" end="3"/>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5363">
                                            <p:txEl>
                                              <p:pRg st="3" end="3"/>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15363">
                                            <p:txEl>
                                              <p:pRg st="3" end="3"/>
                                            </p:txEl>
                                          </p:spTgt>
                                        </p:tgtEl>
                                      </p:cBhvr>
                                      <p:to x="100000" y="60000"/>
                                    </p:animScale>
                                    <p:animScale>
                                      <p:cBhvr>
                                        <p:cTn id="30" dur="166" decel="50000">
                                          <p:stCondLst>
                                            <p:cond delay="676"/>
                                          </p:stCondLst>
                                        </p:cTn>
                                        <p:tgtEl>
                                          <p:spTgt spid="15363">
                                            <p:txEl>
                                              <p:pRg st="3" end="3"/>
                                            </p:txEl>
                                          </p:spTgt>
                                        </p:tgtEl>
                                      </p:cBhvr>
                                      <p:to x="100000" y="100000"/>
                                    </p:animScale>
                                    <p:animScale>
                                      <p:cBhvr>
                                        <p:cTn id="31" dur="26">
                                          <p:stCondLst>
                                            <p:cond delay="1312"/>
                                          </p:stCondLst>
                                        </p:cTn>
                                        <p:tgtEl>
                                          <p:spTgt spid="15363">
                                            <p:txEl>
                                              <p:pRg st="3" end="3"/>
                                            </p:txEl>
                                          </p:spTgt>
                                        </p:tgtEl>
                                      </p:cBhvr>
                                      <p:to x="100000" y="80000"/>
                                    </p:animScale>
                                    <p:animScale>
                                      <p:cBhvr>
                                        <p:cTn id="32" dur="166" decel="50000">
                                          <p:stCondLst>
                                            <p:cond delay="1338"/>
                                          </p:stCondLst>
                                        </p:cTn>
                                        <p:tgtEl>
                                          <p:spTgt spid="15363">
                                            <p:txEl>
                                              <p:pRg st="3" end="3"/>
                                            </p:txEl>
                                          </p:spTgt>
                                        </p:tgtEl>
                                      </p:cBhvr>
                                      <p:to x="100000" y="100000"/>
                                    </p:animScale>
                                    <p:animScale>
                                      <p:cBhvr>
                                        <p:cTn id="33" dur="26">
                                          <p:stCondLst>
                                            <p:cond delay="1642"/>
                                          </p:stCondLst>
                                        </p:cTn>
                                        <p:tgtEl>
                                          <p:spTgt spid="15363">
                                            <p:txEl>
                                              <p:pRg st="3" end="3"/>
                                            </p:txEl>
                                          </p:spTgt>
                                        </p:tgtEl>
                                      </p:cBhvr>
                                      <p:to x="100000" y="90000"/>
                                    </p:animScale>
                                    <p:animScale>
                                      <p:cBhvr>
                                        <p:cTn id="34" dur="166" decel="50000">
                                          <p:stCondLst>
                                            <p:cond delay="1668"/>
                                          </p:stCondLst>
                                        </p:cTn>
                                        <p:tgtEl>
                                          <p:spTgt spid="15363">
                                            <p:txEl>
                                              <p:pRg st="3" end="3"/>
                                            </p:txEl>
                                          </p:spTgt>
                                        </p:tgtEl>
                                      </p:cBhvr>
                                      <p:to x="100000" y="100000"/>
                                    </p:animScale>
                                    <p:animScale>
                                      <p:cBhvr>
                                        <p:cTn id="35" dur="26">
                                          <p:stCondLst>
                                            <p:cond delay="1808"/>
                                          </p:stCondLst>
                                        </p:cTn>
                                        <p:tgtEl>
                                          <p:spTgt spid="15363">
                                            <p:txEl>
                                              <p:pRg st="3" end="3"/>
                                            </p:txEl>
                                          </p:spTgt>
                                        </p:tgtEl>
                                      </p:cBhvr>
                                      <p:to x="100000" y="95000"/>
                                    </p:animScale>
                                    <p:animScale>
                                      <p:cBhvr>
                                        <p:cTn id="36" dur="166" decel="50000">
                                          <p:stCondLst>
                                            <p:cond delay="1834"/>
                                          </p:stCondLst>
                                        </p:cTn>
                                        <p:tgtEl>
                                          <p:spTgt spid="15363">
                                            <p:txEl>
                                              <p:pRg st="3" end="3"/>
                                            </p:txEl>
                                          </p:spTgt>
                                        </p:tgtEl>
                                      </p:cBhvr>
                                      <p:to x="100000" y="100000"/>
                                    </p:animScale>
                                  </p:childTnLst>
                                </p:cTn>
                              </p:par>
                            </p:childTnLst>
                          </p:cTn>
                        </p:par>
                        <p:par>
                          <p:cTn id="37" fill="hold">
                            <p:stCondLst>
                              <p:cond delay="6500"/>
                            </p:stCondLst>
                            <p:childTnLst>
                              <p:par>
                                <p:cTn id="38" presetID="26" presetClass="entr" presetSubtype="0" fill="hold" nodeType="afterEffect">
                                  <p:stCondLst>
                                    <p:cond delay="0"/>
                                  </p:stCondLst>
                                  <p:childTnLst>
                                    <p:set>
                                      <p:cBhvr>
                                        <p:cTn id="39" dur="1" fill="hold">
                                          <p:stCondLst>
                                            <p:cond delay="0"/>
                                          </p:stCondLst>
                                        </p:cTn>
                                        <p:tgtEl>
                                          <p:spTgt spid="15363">
                                            <p:txEl>
                                              <p:pRg st="4" end="4"/>
                                            </p:txEl>
                                          </p:spTgt>
                                        </p:tgtEl>
                                        <p:attrNameLst>
                                          <p:attrName>style.visibility</p:attrName>
                                        </p:attrNameLst>
                                      </p:cBhvr>
                                      <p:to>
                                        <p:strVal val="visible"/>
                                      </p:to>
                                    </p:set>
                                    <p:animEffect transition="in" filter="wipe(down)">
                                      <p:cBhvr>
                                        <p:cTn id="40" dur="580">
                                          <p:stCondLst>
                                            <p:cond delay="0"/>
                                          </p:stCondLst>
                                        </p:cTn>
                                        <p:tgtEl>
                                          <p:spTgt spid="15363">
                                            <p:txEl>
                                              <p:pRg st="4" end="4"/>
                                            </p:txEl>
                                          </p:spTgt>
                                        </p:tgtEl>
                                      </p:cBhvr>
                                    </p:animEffect>
                                    <p:anim calcmode="lin" valueType="num">
                                      <p:cBhvr>
                                        <p:cTn id="41" dur="1822" tmFilter="0,0; 0.14,0.36; 0.43,0.73; 0.71,0.91; 1.0,1.0">
                                          <p:stCondLst>
                                            <p:cond delay="0"/>
                                          </p:stCondLst>
                                        </p:cTn>
                                        <p:tgtEl>
                                          <p:spTgt spid="15363">
                                            <p:txEl>
                                              <p:pRg st="4" end="4"/>
                                            </p:txEl>
                                          </p:spTgt>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15363">
                                            <p:txEl>
                                              <p:pRg st="4" end="4"/>
                                            </p:txEl>
                                          </p:spTgt>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15363">
                                            <p:txEl>
                                              <p:pRg st="4" end="4"/>
                                            </p:txEl>
                                          </p:spTgt>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15363">
                                            <p:txEl>
                                              <p:pRg st="4" end="4"/>
                                            </p:txEl>
                                          </p:spTgt>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15363">
                                            <p:txEl>
                                              <p:pRg st="4" end="4"/>
                                            </p:txEl>
                                          </p:spTgt>
                                        </p:tgtEl>
                                        <p:attrNameLst>
                                          <p:attrName>ppt_y</p:attrName>
                                        </p:attrNameLst>
                                      </p:cBhvr>
                                      <p:tavLst>
                                        <p:tav tm="0" fmla="#ppt_y-sin(pi*$)/81">
                                          <p:val>
                                            <p:fltVal val="0"/>
                                          </p:val>
                                        </p:tav>
                                        <p:tav tm="100000">
                                          <p:val>
                                            <p:fltVal val="1"/>
                                          </p:val>
                                        </p:tav>
                                      </p:tavLst>
                                    </p:anim>
                                    <p:animScale>
                                      <p:cBhvr>
                                        <p:cTn id="46" dur="26">
                                          <p:stCondLst>
                                            <p:cond delay="650"/>
                                          </p:stCondLst>
                                        </p:cTn>
                                        <p:tgtEl>
                                          <p:spTgt spid="15363">
                                            <p:txEl>
                                              <p:pRg st="4" end="4"/>
                                            </p:txEl>
                                          </p:spTgt>
                                        </p:tgtEl>
                                      </p:cBhvr>
                                      <p:to x="100000" y="60000"/>
                                    </p:animScale>
                                    <p:animScale>
                                      <p:cBhvr>
                                        <p:cTn id="47" dur="166" decel="50000">
                                          <p:stCondLst>
                                            <p:cond delay="676"/>
                                          </p:stCondLst>
                                        </p:cTn>
                                        <p:tgtEl>
                                          <p:spTgt spid="15363">
                                            <p:txEl>
                                              <p:pRg st="4" end="4"/>
                                            </p:txEl>
                                          </p:spTgt>
                                        </p:tgtEl>
                                      </p:cBhvr>
                                      <p:to x="100000" y="100000"/>
                                    </p:animScale>
                                    <p:animScale>
                                      <p:cBhvr>
                                        <p:cTn id="48" dur="26">
                                          <p:stCondLst>
                                            <p:cond delay="1312"/>
                                          </p:stCondLst>
                                        </p:cTn>
                                        <p:tgtEl>
                                          <p:spTgt spid="15363">
                                            <p:txEl>
                                              <p:pRg st="4" end="4"/>
                                            </p:txEl>
                                          </p:spTgt>
                                        </p:tgtEl>
                                      </p:cBhvr>
                                      <p:to x="100000" y="80000"/>
                                    </p:animScale>
                                    <p:animScale>
                                      <p:cBhvr>
                                        <p:cTn id="49" dur="166" decel="50000">
                                          <p:stCondLst>
                                            <p:cond delay="1338"/>
                                          </p:stCondLst>
                                        </p:cTn>
                                        <p:tgtEl>
                                          <p:spTgt spid="15363">
                                            <p:txEl>
                                              <p:pRg st="4" end="4"/>
                                            </p:txEl>
                                          </p:spTgt>
                                        </p:tgtEl>
                                      </p:cBhvr>
                                      <p:to x="100000" y="100000"/>
                                    </p:animScale>
                                    <p:animScale>
                                      <p:cBhvr>
                                        <p:cTn id="50" dur="26">
                                          <p:stCondLst>
                                            <p:cond delay="1642"/>
                                          </p:stCondLst>
                                        </p:cTn>
                                        <p:tgtEl>
                                          <p:spTgt spid="15363">
                                            <p:txEl>
                                              <p:pRg st="4" end="4"/>
                                            </p:txEl>
                                          </p:spTgt>
                                        </p:tgtEl>
                                      </p:cBhvr>
                                      <p:to x="100000" y="90000"/>
                                    </p:animScale>
                                    <p:animScale>
                                      <p:cBhvr>
                                        <p:cTn id="51" dur="166" decel="50000">
                                          <p:stCondLst>
                                            <p:cond delay="1668"/>
                                          </p:stCondLst>
                                        </p:cTn>
                                        <p:tgtEl>
                                          <p:spTgt spid="15363">
                                            <p:txEl>
                                              <p:pRg st="4" end="4"/>
                                            </p:txEl>
                                          </p:spTgt>
                                        </p:tgtEl>
                                      </p:cBhvr>
                                      <p:to x="100000" y="100000"/>
                                    </p:animScale>
                                    <p:animScale>
                                      <p:cBhvr>
                                        <p:cTn id="52" dur="26">
                                          <p:stCondLst>
                                            <p:cond delay="1808"/>
                                          </p:stCondLst>
                                        </p:cTn>
                                        <p:tgtEl>
                                          <p:spTgt spid="15363">
                                            <p:txEl>
                                              <p:pRg st="4" end="4"/>
                                            </p:txEl>
                                          </p:spTgt>
                                        </p:tgtEl>
                                      </p:cBhvr>
                                      <p:to x="100000" y="95000"/>
                                    </p:animScale>
                                    <p:animScale>
                                      <p:cBhvr>
                                        <p:cTn id="53" dur="166" decel="50000">
                                          <p:stCondLst>
                                            <p:cond delay="1834"/>
                                          </p:stCondLst>
                                        </p:cTn>
                                        <p:tgtEl>
                                          <p:spTgt spid="15363">
                                            <p:txEl>
                                              <p:pRg st="4" end="4"/>
                                            </p:txEl>
                                          </p:spTgt>
                                        </p:tgtEl>
                                      </p:cBhvr>
                                      <p:to x="100000" y="100000"/>
                                    </p:animScale>
                                  </p:childTnLst>
                                </p:cTn>
                              </p:par>
                            </p:childTnLst>
                          </p:cTn>
                        </p:par>
                        <p:par>
                          <p:cTn id="54" fill="hold">
                            <p:stCondLst>
                              <p:cond delay="8500"/>
                            </p:stCondLst>
                            <p:childTnLst>
                              <p:par>
                                <p:cTn id="55" presetID="26" presetClass="entr" presetSubtype="0" fill="hold" nodeType="afterEffect">
                                  <p:stCondLst>
                                    <p:cond delay="0"/>
                                  </p:stCondLst>
                                  <p:childTnLst>
                                    <p:set>
                                      <p:cBhvr>
                                        <p:cTn id="56" dur="1" fill="hold">
                                          <p:stCondLst>
                                            <p:cond delay="0"/>
                                          </p:stCondLst>
                                        </p:cTn>
                                        <p:tgtEl>
                                          <p:spTgt spid="15363">
                                            <p:txEl>
                                              <p:pRg st="5" end="5"/>
                                            </p:txEl>
                                          </p:spTgt>
                                        </p:tgtEl>
                                        <p:attrNameLst>
                                          <p:attrName>style.visibility</p:attrName>
                                        </p:attrNameLst>
                                      </p:cBhvr>
                                      <p:to>
                                        <p:strVal val="visible"/>
                                      </p:to>
                                    </p:set>
                                    <p:animEffect transition="in" filter="wipe(down)">
                                      <p:cBhvr>
                                        <p:cTn id="57" dur="580">
                                          <p:stCondLst>
                                            <p:cond delay="0"/>
                                          </p:stCondLst>
                                        </p:cTn>
                                        <p:tgtEl>
                                          <p:spTgt spid="15363">
                                            <p:txEl>
                                              <p:pRg st="5" end="5"/>
                                            </p:txEl>
                                          </p:spTgt>
                                        </p:tgtEl>
                                      </p:cBhvr>
                                    </p:animEffect>
                                    <p:anim calcmode="lin" valueType="num">
                                      <p:cBhvr>
                                        <p:cTn id="58" dur="1822" tmFilter="0,0; 0.14,0.36; 0.43,0.73; 0.71,0.91; 1.0,1.0">
                                          <p:stCondLst>
                                            <p:cond delay="0"/>
                                          </p:stCondLst>
                                        </p:cTn>
                                        <p:tgtEl>
                                          <p:spTgt spid="15363">
                                            <p:txEl>
                                              <p:pRg st="5" end="5"/>
                                            </p:tx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5363">
                                            <p:txEl>
                                              <p:pRg st="5" end="5"/>
                                            </p:tx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5363">
                                            <p:txEl>
                                              <p:pRg st="5" end="5"/>
                                            </p:tx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5363">
                                            <p:txEl>
                                              <p:pRg st="5" end="5"/>
                                            </p:tx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5363">
                                            <p:txEl>
                                              <p:pRg st="5" end="5"/>
                                            </p:tx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15363">
                                            <p:txEl>
                                              <p:pRg st="5" end="5"/>
                                            </p:txEl>
                                          </p:spTgt>
                                        </p:tgtEl>
                                      </p:cBhvr>
                                      <p:to x="100000" y="60000"/>
                                    </p:animScale>
                                    <p:animScale>
                                      <p:cBhvr>
                                        <p:cTn id="64" dur="166" decel="50000">
                                          <p:stCondLst>
                                            <p:cond delay="676"/>
                                          </p:stCondLst>
                                        </p:cTn>
                                        <p:tgtEl>
                                          <p:spTgt spid="15363">
                                            <p:txEl>
                                              <p:pRg st="5" end="5"/>
                                            </p:txEl>
                                          </p:spTgt>
                                        </p:tgtEl>
                                      </p:cBhvr>
                                      <p:to x="100000" y="100000"/>
                                    </p:animScale>
                                    <p:animScale>
                                      <p:cBhvr>
                                        <p:cTn id="65" dur="26">
                                          <p:stCondLst>
                                            <p:cond delay="1312"/>
                                          </p:stCondLst>
                                        </p:cTn>
                                        <p:tgtEl>
                                          <p:spTgt spid="15363">
                                            <p:txEl>
                                              <p:pRg st="5" end="5"/>
                                            </p:txEl>
                                          </p:spTgt>
                                        </p:tgtEl>
                                      </p:cBhvr>
                                      <p:to x="100000" y="80000"/>
                                    </p:animScale>
                                    <p:animScale>
                                      <p:cBhvr>
                                        <p:cTn id="66" dur="166" decel="50000">
                                          <p:stCondLst>
                                            <p:cond delay="1338"/>
                                          </p:stCondLst>
                                        </p:cTn>
                                        <p:tgtEl>
                                          <p:spTgt spid="15363">
                                            <p:txEl>
                                              <p:pRg st="5" end="5"/>
                                            </p:txEl>
                                          </p:spTgt>
                                        </p:tgtEl>
                                      </p:cBhvr>
                                      <p:to x="100000" y="100000"/>
                                    </p:animScale>
                                    <p:animScale>
                                      <p:cBhvr>
                                        <p:cTn id="67" dur="26">
                                          <p:stCondLst>
                                            <p:cond delay="1642"/>
                                          </p:stCondLst>
                                        </p:cTn>
                                        <p:tgtEl>
                                          <p:spTgt spid="15363">
                                            <p:txEl>
                                              <p:pRg st="5" end="5"/>
                                            </p:txEl>
                                          </p:spTgt>
                                        </p:tgtEl>
                                      </p:cBhvr>
                                      <p:to x="100000" y="90000"/>
                                    </p:animScale>
                                    <p:animScale>
                                      <p:cBhvr>
                                        <p:cTn id="68" dur="166" decel="50000">
                                          <p:stCondLst>
                                            <p:cond delay="1668"/>
                                          </p:stCondLst>
                                        </p:cTn>
                                        <p:tgtEl>
                                          <p:spTgt spid="15363">
                                            <p:txEl>
                                              <p:pRg st="5" end="5"/>
                                            </p:txEl>
                                          </p:spTgt>
                                        </p:tgtEl>
                                      </p:cBhvr>
                                      <p:to x="100000" y="100000"/>
                                    </p:animScale>
                                    <p:animScale>
                                      <p:cBhvr>
                                        <p:cTn id="69" dur="26">
                                          <p:stCondLst>
                                            <p:cond delay="1808"/>
                                          </p:stCondLst>
                                        </p:cTn>
                                        <p:tgtEl>
                                          <p:spTgt spid="15363">
                                            <p:txEl>
                                              <p:pRg st="5" end="5"/>
                                            </p:txEl>
                                          </p:spTgt>
                                        </p:tgtEl>
                                      </p:cBhvr>
                                      <p:to x="100000" y="95000"/>
                                    </p:animScale>
                                    <p:animScale>
                                      <p:cBhvr>
                                        <p:cTn id="70" dur="166" decel="50000">
                                          <p:stCondLst>
                                            <p:cond delay="1834"/>
                                          </p:stCondLst>
                                        </p:cTn>
                                        <p:tgtEl>
                                          <p:spTgt spid="15363">
                                            <p:txEl>
                                              <p:pRg st="5" end="5"/>
                                            </p:txEl>
                                          </p:spTgt>
                                        </p:tgtEl>
                                      </p:cBhvr>
                                      <p:to x="100000" y="100000"/>
                                    </p:animScale>
                                  </p:childTnLst>
                                </p:cTn>
                              </p:par>
                            </p:childTnLst>
                          </p:cTn>
                        </p:par>
                        <p:par>
                          <p:cTn id="71" fill="hold">
                            <p:stCondLst>
                              <p:cond delay="10500"/>
                            </p:stCondLst>
                            <p:childTnLst>
                              <p:par>
                                <p:cTn id="72" presetID="26" presetClass="entr" presetSubtype="0" fill="hold" nodeType="afterEffect">
                                  <p:stCondLst>
                                    <p:cond delay="0"/>
                                  </p:stCondLst>
                                  <p:childTnLst>
                                    <p:set>
                                      <p:cBhvr>
                                        <p:cTn id="73" dur="1" fill="hold">
                                          <p:stCondLst>
                                            <p:cond delay="0"/>
                                          </p:stCondLst>
                                        </p:cTn>
                                        <p:tgtEl>
                                          <p:spTgt spid="15363">
                                            <p:txEl>
                                              <p:pRg st="6" end="6"/>
                                            </p:txEl>
                                          </p:spTgt>
                                        </p:tgtEl>
                                        <p:attrNameLst>
                                          <p:attrName>style.visibility</p:attrName>
                                        </p:attrNameLst>
                                      </p:cBhvr>
                                      <p:to>
                                        <p:strVal val="visible"/>
                                      </p:to>
                                    </p:set>
                                    <p:animEffect transition="in" filter="wipe(down)">
                                      <p:cBhvr>
                                        <p:cTn id="74" dur="580">
                                          <p:stCondLst>
                                            <p:cond delay="0"/>
                                          </p:stCondLst>
                                        </p:cTn>
                                        <p:tgtEl>
                                          <p:spTgt spid="15363">
                                            <p:txEl>
                                              <p:pRg st="6" end="6"/>
                                            </p:txEl>
                                          </p:spTgt>
                                        </p:tgtEl>
                                      </p:cBhvr>
                                    </p:animEffect>
                                    <p:anim calcmode="lin" valueType="num">
                                      <p:cBhvr>
                                        <p:cTn id="75" dur="1822" tmFilter="0,0; 0.14,0.36; 0.43,0.73; 0.71,0.91; 1.0,1.0">
                                          <p:stCondLst>
                                            <p:cond delay="0"/>
                                          </p:stCondLst>
                                        </p:cTn>
                                        <p:tgtEl>
                                          <p:spTgt spid="15363">
                                            <p:txEl>
                                              <p:pRg st="6" end="6"/>
                                            </p:txEl>
                                          </p:spTgt>
                                        </p:tgtEl>
                                        <p:attrNameLst>
                                          <p:attrName>ppt_x</p:attrName>
                                        </p:attrNameLst>
                                      </p:cBhvr>
                                      <p:tavLst>
                                        <p:tav tm="0">
                                          <p:val>
                                            <p:strVal val="#ppt_x-0.25"/>
                                          </p:val>
                                        </p:tav>
                                        <p:tav tm="100000">
                                          <p:val>
                                            <p:strVal val="#ppt_x"/>
                                          </p:val>
                                        </p:tav>
                                      </p:tavLst>
                                    </p:anim>
                                    <p:anim calcmode="lin" valueType="num">
                                      <p:cBhvr>
                                        <p:cTn id="76" dur="664" tmFilter="0.0,0.0; 0.25,0.07; 0.50,0.2; 0.75,0.467; 1.0,1.0">
                                          <p:stCondLst>
                                            <p:cond delay="0"/>
                                          </p:stCondLst>
                                        </p:cTn>
                                        <p:tgtEl>
                                          <p:spTgt spid="15363">
                                            <p:txEl>
                                              <p:pRg st="6" end="6"/>
                                            </p:txEl>
                                          </p:spTgt>
                                        </p:tgtEl>
                                        <p:attrNameLst>
                                          <p:attrName>ppt_y</p:attrName>
                                        </p:attrNameLst>
                                      </p:cBhvr>
                                      <p:tavLst>
                                        <p:tav tm="0" fmla="#ppt_y-sin(pi*$)/3">
                                          <p:val>
                                            <p:fltVal val="0.5"/>
                                          </p:val>
                                        </p:tav>
                                        <p:tav tm="100000">
                                          <p:val>
                                            <p:fltVal val="1"/>
                                          </p:val>
                                        </p:tav>
                                      </p:tavLst>
                                    </p:anim>
                                    <p:anim calcmode="lin" valueType="num">
                                      <p:cBhvr>
                                        <p:cTn id="77" dur="664" tmFilter="0, 0; 0.125,0.2665; 0.25,0.4; 0.375,0.465; 0.5,0.5;  0.625,0.535; 0.75,0.6; 0.875,0.7335; 1,1">
                                          <p:stCondLst>
                                            <p:cond delay="664"/>
                                          </p:stCondLst>
                                        </p:cTn>
                                        <p:tgtEl>
                                          <p:spTgt spid="15363">
                                            <p:txEl>
                                              <p:pRg st="6" end="6"/>
                                            </p:txEl>
                                          </p:spTgt>
                                        </p:tgtEl>
                                        <p:attrNameLst>
                                          <p:attrName>ppt_y</p:attrName>
                                        </p:attrNameLst>
                                      </p:cBhvr>
                                      <p:tavLst>
                                        <p:tav tm="0" fmla="#ppt_y-sin(pi*$)/9">
                                          <p:val>
                                            <p:fltVal val="0"/>
                                          </p:val>
                                        </p:tav>
                                        <p:tav tm="100000">
                                          <p:val>
                                            <p:fltVal val="1"/>
                                          </p:val>
                                        </p:tav>
                                      </p:tavLst>
                                    </p:anim>
                                    <p:anim calcmode="lin" valueType="num">
                                      <p:cBhvr>
                                        <p:cTn id="78" dur="332" tmFilter="0, 0; 0.125,0.2665; 0.25,0.4; 0.375,0.465; 0.5,0.5;  0.625,0.535; 0.75,0.6; 0.875,0.7335; 1,1">
                                          <p:stCondLst>
                                            <p:cond delay="1324"/>
                                          </p:stCondLst>
                                        </p:cTn>
                                        <p:tgtEl>
                                          <p:spTgt spid="15363">
                                            <p:txEl>
                                              <p:pRg st="6" end="6"/>
                                            </p:txEl>
                                          </p:spTgt>
                                        </p:tgtEl>
                                        <p:attrNameLst>
                                          <p:attrName>ppt_y</p:attrName>
                                        </p:attrNameLst>
                                      </p:cBhvr>
                                      <p:tavLst>
                                        <p:tav tm="0" fmla="#ppt_y-sin(pi*$)/27">
                                          <p:val>
                                            <p:fltVal val="0"/>
                                          </p:val>
                                        </p:tav>
                                        <p:tav tm="100000">
                                          <p:val>
                                            <p:fltVal val="1"/>
                                          </p:val>
                                        </p:tav>
                                      </p:tavLst>
                                    </p:anim>
                                    <p:anim calcmode="lin" valueType="num">
                                      <p:cBhvr>
                                        <p:cTn id="79" dur="164" tmFilter="0, 0; 0.125,0.2665; 0.25,0.4; 0.375,0.465; 0.5,0.5;  0.625,0.535; 0.75,0.6; 0.875,0.7335; 1,1">
                                          <p:stCondLst>
                                            <p:cond delay="1656"/>
                                          </p:stCondLst>
                                        </p:cTn>
                                        <p:tgtEl>
                                          <p:spTgt spid="15363">
                                            <p:txEl>
                                              <p:pRg st="6" end="6"/>
                                            </p:txEl>
                                          </p:spTgt>
                                        </p:tgtEl>
                                        <p:attrNameLst>
                                          <p:attrName>ppt_y</p:attrName>
                                        </p:attrNameLst>
                                      </p:cBhvr>
                                      <p:tavLst>
                                        <p:tav tm="0" fmla="#ppt_y-sin(pi*$)/81">
                                          <p:val>
                                            <p:fltVal val="0"/>
                                          </p:val>
                                        </p:tav>
                                        <p:tav tm="100000">
                                          <p:val>
                                            <p:fltVal val="1"/>
                                          </p:val>
                                        </p:tav>
                                      </p:tavLst>
                                    </p:anim>
                                    <p:animScale>
                                      <p:cBhvr>
                                        <p:cTn id="80" dur="26">
                                          <p:stCondLst>
                                            <p:cond delay="650"/>
                                          </p:stCondLst>
                                        </p:cTn>
                                        <p:tgtEl>
                                          <p:spTgt spid="15363">
                                            <p:txEl>
                                              <p:pRg st="6" end="6"/>
                                            </p:txEl>
                                          </p:spTgt>
                                        </p:tgtEl>
                                      </p:cBhvr>
                                      <p:to x="100000" y="60000"/>
                                    </p:animScale>
                                    <p:animScale>
                                      <p:cBhvr>
                                        <p:cTn id="81" dur="166" decel="50000">
                                          <p:stCondLst>
                                            <p:cond delay="676"/>
                                          </p:stCondLst>
                                        </p:cTn>
                                        <p:tgtEl>
                                          <p:spTgt spid="15363">
                                            <p:txEl>
                                              <p:pRg st="6" end="6"/>
                                            </p:txEl>
                                          </p:spTgt>
                                        </p:tgtEl>
                                      </p:cBhvr>
                                      <p:to x="100000" y="100000"/>
                                    </p:animScale>
                                    <p:animScale>
                                      <p:cBhvr>
                                        <p:cTn id="82" dur="26">
                                          <p:stCondLst>
                                            <p:cond delay="1312"/>
                                          </p:stCondLst>
                                        </p:cTn>
                                        <p:tgtEl>
                                          <p:spTgt spid="15363">
                                            <p:txEl>
                                              <p:pRg st="6" end="6"/>
                                            </p:txEl>
                                          </p:spTgt>
                                        </p:tgtEl>
                                      </p:cBhvr>
                                      <p:to x="100000" y="80000"/>
                                    </p:animScale>
                                    <p:animScale>
                                      <p:cBhvr>
                                        <p:cTn id="83" dur="166" decel="50000">
                                          <p:stCondLst>
                                            <p:cond delay="1338"/>
                                          </p:stCondLst>
                                        </p:cTn>
                                        <p:tgtEl>
                                          <p:spTgt spid="15363">
                                            <p:txEl>
                                              <p:pRg st="6" end="6"/>
                                            </p:txEl>
                                          </p:spTgt>
                                        </p:tgtEl>
                                      </p:cBhvr>
                                      <p:to x="100000" y="100000"/>
                                    </p:animScale>
                                    <p:animScale>
                                      <p:cBhvr>
                                        <p:cTn id="84" dur="26">
                                          <p:stCondLst>
                                            <p:cond delay="1642"/>
                                          </p:stCondLst>
                                        </p:cTn>
                                        <p:tgtEl>
                                          <p:spTgt spid="15363">
                                            <p:txEl>
                                              <p:pRg st="6" end="6"/>
                                            </p:txEl>
                                          </p:spTgt>
                                        </p:tgtEl>
                                      </p:cBhvr>
                                      <p:to x="100000" y="90000"/>
                                    </p:animScale>
                                    <p:animScale>
                                      <p:cBhvr>
                                        <p:cTn id="85" dur="166" decel="50000">
                                          <p:stCondLst>
                                            <p:cond delay="1668"/>
                                          </p:stCondLst>
                                        </p:cTn>
                                        <p:tgtEl>
                                          <p:spTgt spid="15363">
                                            <p:txEl>
                                              <p:pRg st="6" end="6"/>
                                            </p:txEl>
                                          </p:spTgt>
                                        </p:tgtEl>
                                      </p:cBhvr>
                                      <p:to x="100000" y="100000"/>
                                    </p:animScale>
                                    <p:animScale>
                                      <p:cBhvr>
                                        <p:cTn id="86" dur="26">
                                          <p:stCondLst>
                                            <p:cond delay="1808"/>
                                          </p:stCondLst>
                                        </p:cTn>
                                        <p:tgtEl>
                                          <p:spTgt spid="15363">
                                            <p:txEl>
                                              <p:pRg st="6" end="6"/>
                                            </p:txEl>
                                          </p:spTgt>
                                        </p:tgtEl>
                                      </p:cBhvr>
                                      <p:to x="100000" y="95000"/>
                                    </p:animScale>
                                    <p:animScale>
                                      <p:cBhvr>
                                        <p:cTn id="87" dur="166" decel="50000">
                                          <p:stCondLst>
                                            <p:cond delay="1834"/>
                                          </p:stCondLst>
                                        </p:cTn>
                                        <p:tgtEl>
                                          <p:spTgt spid="15363">
                                            <p:txEl>
                                              <p:pRg st="6" end="6"/>
                                            </p:txEl>
                                          </p:spTgt>
                                        </p:tgtEl>
                                      </p:cBhvr>
                                      <p:to x="100000" y="100000"/>
                                    </p:animScale>
                                  </p:childTnLst>
                                </p:cTn>
                              </p:par>
                            </p:childTnLst>
                          </p:cTn>
                        </p:par>
                        <p:par>
                          <p:cTn id="88" fill="hold">
                            <p:stCondLst>
                              <p:cond delay="12500"/>
                            </p:stCondLst>
                            <p:childTnLst>
                              <p:par>
                                <p:cTn id="89" presetID="26" presetClass="entr" presetSubtype="0" fill="hold" nodeType="afterEffect">
                                  <p:stCondLst>
                                    <p:cond delay="0"/>
                                  </p:stCondLst>
                                  <p:childTnLst>
                                    <p:set>
                                      <p:cBhvr>
                                        <p:cTn id="90" dur="1" fill="hold">
                                          <p:stCondLst>
                                            <p:cond delay="0"/>
                                          </p:stCondLst>
                                        </p:cTn>
                                        <p:tgtEl>
                                          <p:spTgt spid="15363">
                                            <p:txEl>
                                              <p:pRg st="7" end="7"/>
                                            </p:txEl>
                                          </p:spTgt>
                                        </p:tgtEl>
                                        <p:attrNameLst>
                                          <p:attrName>style.visibility</p:attrName>
                                        </p:attrNameLst>
                                      </p:cBhvr>
                                      <p:to>
                                        <p:strVal val="visible"/>
                                      </p:to>
                                    </p:set>
                                    <p:animEffect transition="in" filter="wipe(down)">
                                      <p:cBhvr>
                                        <p:cTn id="91" dur="580">
                                          <p:stCondLst>
                                            <p:cond delay="0"/>
                                          </p:stCondLst>
                                        </p:cTn>
                                        <p:tgtEl>
                                          <p:spTgt spid="15363">
                                            <p:txEl>
                                              <p:pRg st="7" end="7"/>
                                            </p:txEl>
                                          </p:spTgt>
                                        </p:tgtEl>
                                      </p:cBhvr>
                                    </p:animEffect>
                                    <p:anim calcmode="lin" valueType="num">
                                      <p:cBhvr>
                                        <p:cTn id="92" dur="1822" tmFilter="0,0; 0.14,0.36; 0.43,0.73; 0.71,0.91; 1.0,1.0">
                                          <p:stCondLst>
                                            <p:cond delay="0"/>
                                          </p:stCondLst>
                                        </p:cTn>
                                        <p:tgtEl>
                                          <p:spTgt spid="15363">
                                            <p:txEl>
                                              <p:pRg st="7" end="7"/>
                                            </p:txEl>
                                          </p:spTgt>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15363">
                                            <p:txEl>
                                              <p:pRg st="7" end="7"/>
                                            </p:txEl>
                                          </p:spTgt>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15363">
                                            <p:txEl>
                                              <p:pRg st="7" end="7"/>
                                            </p:txEl>
                                          </p:spTgt>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15363">
                                            <p:txEl>
                                              <p:pRg st="7" end="7"/>
                                            </p:txEl>
                                          </p:spTgt>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15363">
                                            <p:txEl>
                                              <p:pRg st="7" end="7"/>
                                            </p:txEl>
                                          </p:spTgt>
                                        </p:tgtEl>
                                        <p:attrNameLst>
                                          <p:attrName>ppt_y</p:attrName>
                                        </p:attrNameLst>
                                      </p:cBhvr>
                                      <p:tavLst>
                                        <p:tav tm="0" fmla="#ppt_y-sin(pi*$)/81">
                                          <p:val>
                                            <p:fltVal val="0"/>
                                          </p:val>
                                        </p:tav>
                                        <p:tav tm="100000">
                                          <p:val>
                                            <p:fltVal val="1"/>
                                          </p:val>
                                        </p:tav>
                                      </p:tavLst>
                                    </p:anim>
                                    <p:animScale>
                                      <p:cBhvr>
                                        <p:cTn id="97" dur="26">
                                          <p:stCondLst>
                                            <p:cond delay="650"/>
                                          </p:stCondLst>
                                        </p:cTn>
                                        <p:tgtEl>
                                          <p:spTgt spid="15363">
                                            <p:txEl>
                                              <p:pRg st="7" end="7"/>
                                            </p:txEl>
                                          </p:spTgt>
                                        </p:tgtEl>
                                      </p:cBhvr>
                                      <p:to x="100000" y="60000"/>
                                    </p:animScale>
                                    <p:animScale>
                                      <p:cBhvr>
                                        <p:cTn id="98" dur="166" decel="50000">
                                          <p:stCondLst>
                                            <p:cond delay="676"/>
                                          </p:stCondLst>
                                        </p:cTn>
                                        <p:tgtEl>
                                          <p:spTgt spid="15363">
                                            <p:txEl>
                                              <p:pRg st="7" end="7"/>
                                            </p:txEl>
                                          </p:spTgt>
                                        </p:tgtEl>
                                      </p:cBhvr>
                                      <p:to x="100000" y="100000"/>
                                    </p:animScale>
                                    <p:animScale>
                                      <p:cBhvr>
                                        <p:cTn id="99" dur="26">
                                          <p:stCondLst>
                                            <p:cond delay="1312"/>
                                          </p:stCondLst>
                                        </p:cTn>
                                        <p:tgtEl>
                                          <p:spTgt spid="15363">
                                            <p:txEl>
                                              <p:pRg st="7" end="7"/>
                                            </p:txEl>
                                          </p:spTgt>
                                        </p:tgtEl>
                                      </p:cBhvr>
                                      <p:to x="100000" y="80000"/>
                                    </p:animScale>
                                    <p:animScale>
                                      <p:cBhvr>
                                        <p:cTn id="100" dur="166" decel="50000">
                                          <p:stCondLst>
                                            <p:cond delay="1338"/>
                                          </p:stCondLst>
                                        </p:cTn>
                                        <p:tgtEl>
                                          <p:spTgt spid="15363">
                                            <p:txEl>
                                              <p:pRg st="7" end="7"/>
                                            </p:txEl>
                                          </p:spTgt>
                                        </p:tgtEl>
                                      </p:cBhvr>
                                      <p:to x="100000" y="100000"/>
                                    </p:animScale>
                                    <p:animScale>
                                      <p:cBhvr>
                                        <p:cTn id="101" dur="26">
                                          <p:stCondLst>
                                            <p:cond delay="1642"/>
                                          </p:stCondLst>
                                        </p:cTn>
                                        <p:tgtEl>
                                          <p:spTgt spid="15363">
                                            <p:txEl>
                                              <p:pRg st="7" end="7"/>
                                            </p:txEl>
                                          </p:spTgt>
                                        </p:tgtEl>
                                      </p:cBhvr>
                                      <p:to x="100000" y="90000"/>
                                    </p:animScale>
                                    <p:animScale>
                                      <p:cBhvr>
                                        <p:cTn id="102" dur="166" decel="50000">
                                          <p:stCondLst>
                                            <p:cond delay="1668"/>
                                          </p:stCondLst>
                                        </p:cTn>
                                        <p:tgtEl>
                                          <p:spTgt spid="15363">
                                            <p:txEl>
                                              <p:pRg st="7" end="7"/>
                                            </p:txEl>
                                          </p:spTgt>
                                        </p:tgtEl>
                                      </p:cBhvr>
                                      <p:to x="100000" y="100000"/>
                                    </p:animScale>
                                    <p:animScale>
                                      <p:cBhvr>
                                        <p:cTn id="103" dur="26">
                                          <p:stCondLst>
                                            <p:cond delay="1808"/>
                                          </p:stCondLst>
                                        </p:cTn>
                                        <p:tgtEl>
                                          <p:spTgt spid="15363">
                                            <p:txEl>
                                              <p:pRg st="7" end="7"/>
                                            </p:txEl>
                                          </p:spTgt>
                                        </p:tgtEl>
                                      </p:cBhvr>
                                      <p:to x="100000" y="95000"/>
                                    </p:animScale>
                                    <p:animScale>
                                      <p:cBhvr>
                                        <p:cTn id="104" dur="166" decel="50000">
                                          <p:stCondLst>
                                            <p:cond delay="1834"/>
                                          </p:stCondLst>
                                        </p:cTn>
                                        <p:tgtEl>
                                          <p:spTgt spid="15363">
                                            <p:txEl>
                                              <p:pRg st="7" end="7"/>
                                            </p:txEl>
                                          </p:spTgt>
                                        </p:tgtEl>
                                      </p:cBhvr>
                                      <p:to x="100000" y="100000"/>
                                    </p:animScale>
                                  </p:childTnLst>
                                </p:cTn>
                              </p:par>
                            </p:childTnLst>
                          </p:cTn>
                        </p:par>
                        <p:par>
                          <p:cTn id="105" fill="hold">
                            <p:stCondLst>
                              <p:cond delay="14500"/>
                            </p:stCondLst>
                            <p:childTnLst>
                              <p:par>
                                <p:cTn id="106" presetID="26" presetClass="entr" presetSubtype="0" fill="hold" nodeType="afterEffect">
                                  <p:stCondLst>
                                    <p:cond delay="0"/>
                                  </p:stCondLst>
                                  <p:childTnLst>
                                    <p:set>
                                      <p:cBhvr>
                                        <p:cTn id="107" dur="1" fill="hold">
                                          <p:stCondLst>
                                            <p:cond delay="0"/>
                                          </p:stCondLst>
                                        </p:cTn>
                                        <p:tgtEl>
                                          <p:spTgt spid="15363">
                                            <p:txEl>
                                              <p:pRg st="8" end="8"/>
                                            </p:txEl>
                                          </p:spTgt>
                                        </p:tgtEl>
                                        <p:attrNameLst>
                                          <p:attrName>style.visibility</p:attrName>
                                        </p:attrNameLst>
                                      </p:cBhvr>
                                      <p:to>
                                        <p:strVal val="visible"/>
                                      </p:to>
                                    </p:set>
                                    <p:animEffect transition="in" filter="wipe(down)">
                                      <p:cBhvr>
                                        <p:cTn id="108" dur="580">
                                          <p:stCondLst>
                                            <p:cond delay="0"/>
                                          </p:stCondLst>
                                        </p:cTn>
                                        <p:tgtEl>
                                          <p:spTgt spid="15363">
                                            <p:txEl>
                                              <p:pRg st="8" end="8"/>
                                            </p:txEl>
                                          </p:spTgt>
                                        </p:tgtEl>
                                      </p:cBhvr>
                                    </p:animEffect>
                                    <p:anim calcmode="lin" valueType="num">
                                      <p:cBhvr>
                                        <p:cTn id="109" dur="1822" tmFilter="0,0; 0.14,0.36; 0.43,0.73; 0.71,0.91; 1.0,1.0">
                                          <p:stCondLst>
                                            <p:cond delay="0"/>
                                          </p:stCondLst>
                                        </p:cTn>
                                        <p:tgtEl>
                                          <p:spTgt spid="15363">
                                            <p:txEl>
                                              <p:pRg st="8" end="8"/>
                                            </p:txEl>
                                          </p:spTgt>
                                        </p:tgtEl>
                                        <p:attrNameLst>
                                          <p:attrName>ppt_x</p:attrName>
                                        </p:attrNameLst>
                                      </p:cBhvr>
                                      <p:tavLst>
                                        <p:tav tm="0">
                                          <p:val>
                                            <p:strVal val="#ppt_x-0.25"/>
                                          </p:val>
                                        </p:tav>
                                        <p:tav tm="100000">
                                          <p:val>
                                            <p:strVal val="#ppt_x"/>
                                          </p:val>
                                        </p:tav>
                                      </p:tavLst>
                                    </p:anim>
                                    <p:anim calcmode="lin" valueType="num">
                                      <p:cBhvr>
                                        <p:cTn id="110" dur="664" tmFilter="0.0,0.0; 0.25,0.07; 0.50,0.2; 0.75,0.467; 1.0,1.0">
                                          <p:stCondLst>
                                            <p:cond delay="0"/>
                                          </p:stCondLst>
                                        </p:cTn>
                                        <p:tgtEl>
                                          <p:spTgt spid="15363">
                                            <p:txEl>
                                              <p:pRg st="8" end="8"/>
                                            </p:txEl>
                                          </p:spTgt>
                                        </p:tgtEl>
                                        <p:attrNameLst>
                                          <p:attrName>ppt_y</p:attrName>
                                        </p:attrNameLst>
                                      </p:cBhvr>
                                      <p:tavLst>
                                        <p:tav tm="0" fmla="#ppt_y-sin(pi*$)/3">
                                          <p:val>
                                            <p:fltVal val="0.5"/>
                                          </p:val>
                                        </p:tav>
                                        <p:tav tm="100000">
                                          <p:val>
                                            <p:fltVal val="1"/>
                                          </p:val>
                                        </p:tav>
                                      </p:tavLst>
                                    </p:anim>
                                    <p:anim calcmode="lin" valueType="num">
                                      <p:cBhvr>
                                        <p:cTn id="111" dur="664" tmFilter="0, 0; 0.125,0.2665; 0.25,0.4; 0.375,0.465; 0.5,0.5;  0.625,0.535; 0.75,0.6; 0.875,0.7335; 1,1">
                                          <p:stCondLst>
                                            <p:cond delay="664"/>
                                          </p:stCondLst>
                                        </p:cTn>
                                        <p:tgtEl>
                                          <p:spTgt spid="15363">
                                            <p:txEl>
                                              <p:pRg st="8" end="8"/>
                                            </p:txEl>
                                          </p:spTgt>
                                        </p:tgtEl>
                                        <p:attrNameLst>
                                          <p:attrName>ppt_y</p:attrName>
                                        </p:attrNameLst>
                                      </p:cBhvr>
                                      <p:tavLst>
                                        <p:tav tm="0" fmla="#ppt_y-sin(pi*$)/9">
                                          <p:val>
                                            <p:fltVal val="0"/>
                                          </p:val>
                                        </p:tav>
                                        <p:tav tm="100000">
                                          <p:val>
                                            <p:fltVal val="1"/>
                                          </p:val>
                                        </p:tav>
                                      </p:tavLst>
                                    </p:anim>
                                    <p:anim calcmode="lin" valueType="num">
                                      <p:cBhvr>
                                        <p:cTn id="112" dur="332" tmFilter="0, 0; 0.125,0.2665; 0.25,0.4; 0.375,0.465; 0.5,0.5;  0.625,0.535; 0.75,0.6; 0.875,0.7335; 1,1">
                                          <p:stCondLst>
                                            <p:cond delay="1324"/>
                                          </p:stCondLst>
                                        </p:cTn>
                                        <p:tgtEl>
                                          <p:spTgt spid="15363">
                                            <p:txEl>
                                              <p:pRg st="8" end="8"/>
                                            </p:txEl>
                                          </p:spTgt>
                                        </p:tgtEl>
                                        <p:attrNameLst>
                                          <p:attrName>ppt_y</p:attrName>
                                        </p:attrNameLst>
                                      </p:cBhvr>
                                      <p:tavLst>
                                        <p:tav tm="0" fmla="#ppt_y-sin(pi*$)/27">
                                          <p:val>
                                            <p:fltVal val="0"/>
                                          </p:val>
                                        </p:tav>
                                        <p:tav tm="100000">
                                          <p:val>
                                            <p:fltVal val="1"/>
                                          </p:val>
                                        </p:tav>
                                      </p:tavLst>
                                    </p:anim>
                                    <p:anim calcmode="lin" valueType="num">
                                      <p:cBhvr>
                                        <p:cTn id="113" dur="164" tmFilter="0, 0; 0.125,0.2665; 0.25,0.4; 0.375,0.465; 0.5,0.5;  0.625,0.535; 0.75,0.6; 0.875,0.7335; 1,1">
                                          <p:stCondLst>
                                            <p:cond delay="1656"/>
                                          </p:stCondLst>
                                        </p:cTn>
                                        <p:tgtEl>
                                          <p:spTgt spid="15363">
                                            <p:txEl>
                                              <p:pRg st="8" end="8"/>
                                            </p:txEl>
                                          </p:spTgt>
                                        </p:tgtEl>
                                        <p:attrNameLst>
                                          <p:attrName>ppt_y</p:attrName>
                                        </p:attrNameLst>
                                      </p:cBhvr>
                                      <p:tavLst>
                                        <p:tav tm="0" fmla="#ppt_y-sin(pi*$)/81">
                                          <p:val>
                                            <p:fltVal val="0"/>
                                          </p:val>
                                        </p:tav>
                                        <p:tav tm="100000">
                                          <p:val>
                                            <p:fltVal val="1"/>
                                          </p:val>
                                        </p:tav>
                                      </p:tavLst>
                                    </p:anim>
                                    <p:animScale>
                                      <p:cBhvr>
                                        <p:cTn id="114" dur="26">
                                          <p:stCondLst>
                                            <p:cond delay="650"/>
                                          </p:stCondLst>
                                        </p:cTn>
                                        <p:tgtEl>
                                          <p:spTgt spid="15363">
                                            <p:txEl>
                                              <p:pRg st="8" end="8"/>
                                            </p:txEl>
                                          </p:spTgt>
                                        </p:tgtEl>
                                      </p:cBhvr>
                                      <p:to x="100000" y="60000"/>
                                    </p:animScale>
                                    <p:animScale>
                                      <p:cBhvr>
                                        <p:cTn id="115" dur="166" decel="50000">
                                          <p:stCondLst>
                                            <p:cond delay="676"/>
                                          </p:stCondLst>
                                        </p:cTn>
                                        <p:tgtEl>
                                          <p:spTgt spid="15363">
                                            <p:txEl>
                                              <p:pRg st="8" end="8"/>
                                            </p:txEl>
                                          </p:spTgt>
                                        </p:tgtEl>
                                      </p:cBhvr>
                                      <p:to x="100000" y="100000"/>
                                    </p:animScale>
                                    <p:animScale>
                                      <p:cBhvr>
                                        <p:cTn id="116" dur="26">
                                          <p:stCondLst>
                                            <p:cond delay="1312"/>
                                          </p:stCondLst>
                                        </p:cTn>
                                        <p:tgtEl>
                                          <p:spTgt spid="15363">
                                            <p:txEl>
                                              <p:pRg st="8" end="8"/>
                                            </p:txEl>
                                          </p:spTgt>
                                        </p:tgtEl>
                                      </p:cBhvr>
                                      <p:to x="100000" y="80000"/>
                                    </p:animScale>
                                    <p:animScale>
                                      <p:cBhvr>
                                        <p:cTn id="117" dur="166" decel="50000">
                                          <p:stCondLst>
                                            <p:cond delay="1338"/>
                                          </p:stCondLst>
                                        </p:cTn>
                                        <p:tgtEl>
                                          <p:spTgt spid="15363">
                                            <p:txEl>
                                              <p:pRg st="8" end="8"/>
                                            </p:txEl>
                                          </p:spTgt>
                                        </p:tgtEl>
                                      </p:cBhvr>
                                      <p:to x="100000" y="100000"/>
                                    </p:animScale>
                                    <p:animScale>
                                      <p:cBhvr>
                                        <p:cTn id="118" dur="26">
                                          <p:stCondLst>
                                            <p:cond delay="1642"/>
                                          </p:stCondLst>
                                        </p:cTn>
                                        <p:tgtEl>
                                          <p:spTgt spid="15363">
                                            <p:txEl>
                                              <p:pRg st="8" end="8"/>
                                            </p:txEl>
                                          </p:spTgt>
                                        </p:tgtEl>
                                      </p:cBhvr>
                                      <p:to x="100000" y="90000"/>
                                    </p:animScale>
                                    <p:animScale>
                                      <p:cBhvr>
                                        <p:cTn id="119" dur="166" decel="50000">
                                          <p:stCondLst>
                                            <p:cond delay="1668"/>
                                          </p:stCondLst>
                                        </p:cTn>
                                        <p:tgtEl>
                                          <p:spTgt spid="15363">
                                            <p:txEl>
                                              <p:pRg st="8" end="8"/>
                                            </p:txEl>
                                          </p:spTgt>
                                        </p:tgtEl>
                                      </p:cBhvr>
                                      <p:to x="100000" y="100000"/>
                                    </p:animScale>
                                    <p:animScale>
                                      <p:cBhvr>
                                        <p:cTn id="120" dur="26">
                                          <p:stCondLst>
                                            <p:cond delay="1808"/>
                                          </p:stCondLst>
                                        </p:cTn>
                                        <p:tgtEl>
                                          <p:spTgt spid="15363">
                                            <p:txEl>
                                              <p:pRg st="8" end="8"/>
                                            </p:txEl>
                                          </p:spTgt>
                                        </p:tgtEl>
                                      </p:cBhvr>
                                      <p:to x="100000" y="95000"/>
                                    </p:animScale>
                                    <p:animScale>
                                      <p:cBhvr>
                                        <p:cTn id="121" dur="166" decel="50000">
                                          <p:stCondLst>
                                            <p:cond delay="1834"/>
                                          </p:stCondLst>
                                        </p:cTn>
                                        <p:tgtEl>
                                          <p:spTgt spid="15363">
                                            <p:txEl>
                                              <p:pRg st="8" end="8"/>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animBg="1"/>
      <p:bldP spid="15365" grpId="0" animBg="1"/>
    </p:bldLst>
  </p:timing>
</p:sld>
</file>

<file path=ppt/slides/slide6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p:txBody>
          <a:bodyPr/>
          <a:lstStyle/>
          <a:p>
            <a:pPr eaLnBrk="1" hangingPunct="1">
              <a:defRPr/>
            </a:pPr>
            <a:r>
              <a:rPr lang="en-US" sz="4000" smtClean="0"/>
              <a:t>Sky Search Badge Requirements</a:t>
            </a:r>
          </a:p>
        </p:txBody>
      </p:sp>
      <p:sp>
        <p:nvSpPr>
          <p:cNvPr id="8195" name="Rectangle 3"/>
          <p:cNvSpPr>
            <a:spLocks noGrp="1" noRot="1" noChangeArrowheads="1"/>
          </p:cNvSpPr>
          <p:nvPr>
            <p:ph type="body" idx="1"/>
          </p:nvPr>
        </p:nvSpPr>
        <p:spPr>
          <a:xfrm>
            <a:off x="457200" y="1600200"/>
            <a:ext cx="8229600" cy="4800600"/>
          </a:xfrm>
          <a:ln>
            <a:solidFill>
              <a:schemeClr val="tx1"/>
            </a:solidFill>
          </a:ln>
        </p:spPr>
        <p:txBody>
          <a:bodyPr/>
          <a:lstStyle/>
          <a:p>
            <a:pPr marL="609600" indent="-609600" eaLnBrk="1" hangingPunct="1">
              <a:lnSpc>
                <a:spcPct val="90000"/>
              </a:lnSpc>
              <a:defRPr/>
            </a:pPr>
            <a:r>
              <a:rPr lang="en-US" smtClean="0"/>
              <a:t>Planets (cont.)</a:t>
            </a:r>
          </a:p>
          <a:p>
            <a:pPr marL="990600" lvl="1" indent="-533400" eaLnBrk="1" hangingPunct="1">
              <a:lnSpc>
                <a:spcPct val="90000"/>
              </a:lnSpc>
              <a:defRPr/>
            </a:pPr>
            <a:r>
              <a:rPr lang="en-US" smtClean="0"/>
              <a:t>Try to locate one of these while stargazing</a:t>
            </a:r>
            <a:endParaRPr lang="en-US" u="sng" smtClean="0"/>
          </a:p>
          <a:p>
            <a:pPr marL="1371600" lvl="2" indent="-457200" eaLnBrk="1" hangingPunct="1">
              <a:lnSpc>
                <a:spcPct val="90000"/>
              </a:lnSpc>
              <a:buFont typeface="Arial" charset="0"/>
              <a:buNone/>
              <a:defRPr/>
            </a:pPr>
            <a:r>
              <a:rPr lang="en-US" b="1" smtClean="0"/>
              <a:t>Venus – </a:t>
            </a:r>
            <a:r>
              <a:rPr lang="en-US" smtClean="0"/>
              <a:t>brightest object in the sky (after Sun &amp; Moon), appears in evening or morning.</a:t>
            </a:r>
          </a:p>
          <a:p>
            <a:pPr marL="1371600" lvl="2" indent="-457200" eaLnBrk="1" hangingPunct="1">
              <a:lnSpc>
                <a:spcPct val="90000"/>
              </a:lnSpc>
              <a:buFont typeface="Arial" charset="0"/>
              <a:buNone/>
              <a:defRPr/>
            </a:pPr>
            <a:r>
              <a:rPr lang="en-US" b="1" smtClean="0"/>
              <a:t>Saturn – </a:t>
            </a:r>
            <a:r>
              <a:rPr lang="en-US" smtClean="0"/>
              <a:t>the ringed planet, now in constellation Leo.</a:t>
            </a:r>
            <a:endParaRPr lang="en-US" b="1" smtClean="0"/>
          </a:p>
          <a:p>
            <a:pPr marL="1371600" lvl="2" indent="-457200" eaLnBrk="1" hangingPunct="1">
              <a:lnSpc>
                <a:spcPct val="90000"/>
              </a:lnSpc>
              <a:buFont typeface="Arial" charset="0"/>
              <a:buNone/>
              <a:defRPr/>
            </a:pPr>
            <a:r>
              <a:rPr lang="en-US" b="1" smtClean="0"/>
              <a:t>Jupiter – </a:t>
            </a:r>
            <a:r>
              <a:rPr lang="en-US" smtClean="0"/>
              <a:t>Rises about 1:30 am in Scorpius, easily visible by 3:30 – 4:00 am.</a:t>
            </a:r>
            <a:endParaRPr lang="en-US" b="1" smtClean="0"/>
          </a:p>
          <a:p>
            <a:pPr marL="1371600" lvl="2" indent="-457200" eaLnBrk="1" hangingPunct="1">
              <a:lnSpc>
                <a:spcPct val="90000"/>
              </a:lnSpc>
              <a:buFont typeface="Arial" charset="0"/>
              <a:buNone/>
              <a:defRPr/>
            </a:pPr>
            <a:endParaRPr lang="en-US" b="1" smtClean="0"/>
          </a:p>
          <a:p>
            <a:pPr marL="1371600" lvl="2" indent="-457200" eaLnBrk="1" hangingPunct="1">
              <a:lnSpc>
                <a:spcPct val="90000"/>
              </a:lnSpc>
              <a:buFont typeface="Arial" charset="0"/>
              <a:buNone/>
              <a:defRPr/>
            </a:pPr>
            <a:r>
              <a:rPr lang="en-US" b="1" smtClean="0"/>
              <a:t>Pluto – </a:t>
            </a:r>
            <a:r>
              <a:rPr lang="en-US" smtClean="0"/>
              <a:t>was downgraded to “dwarf planet” status; NOT visible to the naked eye, but may be seen through a telescope; east of Jupiter now.</a:t>
            </a:r>
            <a:endParaRPr lang="en-US" b="1" smtClean="0"/>
          </a:p>
        </p:txBody>
      </p:sp>
      <p:sp>
        <p:nvSpPr>
          <p:cNvPr id="628740" name="Line 4"/>
          <p:cNvSpPr>
            <a:spLocks noChangeShapeType="1"/>
          </p:cNvSpPr>
          <p:nvPr/>
        </p:nvSpPr>
        <p:spPr bwMode="auto">
          <a:xfrm>
            <a:off x="3810000" y="2209800"/>
            <a:ext cx="304800" cy="609600"/>
          </a:xfrm>
          <a:prstGeom prst="line">
            <a:avLst/>
          </a:prstGeom>
          <a:noFill/>
          <a:ln w="9525">
            <a:noFill/>
            <a:round/>
            <a:headEnd/>
            <a:tailEnd/>
          </a:ln>
        </p:spPr>
        <p:txBody>
          <a:bodyPr/>
          <a:lstStyle/>
          <a:p>
            <a:endParaRPr lang="en-US"/>
          </a:p>
        </p:txBody>
      </p:sp>
      <p:sp>
        <p:nvSpPr>
          <p:cNvPr id="628741" name="Line 5"/>
          <p:cNvSpPr>
            <a:spLocks noChangeShapeType="1"/>
          </p:cNvSpPr>
          <p:nvPr/>
        </p:nvSpPr>
        <p:spPr bwMode="auto">
          <a:xfrm flipH="1">
            <a:off x="3657600" y="2209800"/>
            <a:ext cx="609600" cy="533400"/>
          </a:xfrm>
          <a:prstGeom prst="line">
            <a:avLst/>
          </a:prstGeom>
          <a:noFill/>
          <a:ln w="9525">
            <a:no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6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9762"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629763" name="Text Box 3"/>
          <p:cNvSpPr txBox="1">
            <a:spLocks noChangeArrowheads="1"/>
          </p:cNvSpPr>
          <p:nvPr/>
        </p:nvSpPr>
        <p:spPr bwMode="auto">
          <a:xfrm>
            <a:off x="685800" y="228600"/>
            <a:ext cx="31305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Our Solar System</a:t>
            </a:r>
          </a:p>
        </p:txBody>
      </p:sp>
      <p:sp>
        <p:nvSpPr>
          <p:cNvPr id="17412" name="Rectangle 4"/>
          <p:cNvSpPr>
            <a:spLocks noChangeArrowheads="1"/>
          </p:cNvSpPr>
          <p:nvPr/>
        </p:nvSpPr>
        <p:spPr bwMode="auto">
          <a:xfrm>
            <a:off x="3810000" y="1365250"/>
            <a:ext cx="4419600" cy="1190625"/>
          </a:xfrm>
          <a:prstGeom prst="rect">
            <a:avLst/>
          </a:prstGeom>
          <a:noFill/>
          <a:ln w="9525">
            <a:noFill/>
            <a:miter lim="800000"/>
            <a:headEnd/>
            <a:tailEnd/>
          </a:ln>
        </p:spPr>
        <p:txBody>
          <a:bodyPr anchor="ctr">
            <a:spAutoFit/>
          </a:bodyPr>
          <a:lstStyle/>
          <a:p>
            <a:pPr>
              <a:buFontTx/>
              <a:buChar char="•"/>
            </a:pPr>
            <a:r>
              <a:rPr lang="en-US">
                <a:solidFill>
                  <a:schemeClr val="bg1"/>
                </a:solidFill>
                <a:latin typeface="OCR A Extended" pitchFamily="50" charset="0"/>
              </a:rPr>
              <a:t>4,480 km diameter</a:t>
            </a:r>
          </a:p>
          <a:p>
            <a:pPr>
              <a:buFontTx/>
              <a:buChar char="•"/>
            </a:pPr>
            <a:r>
              <a:rPr lang="en-US">
                <a:solidFill>
                  <a:schemeClr val="bg1"/>
                </a:solidFill>
                <a:latin typeface="OCR A Extended" pitchFamily="50" charset="0"/>
              </a:rPr>
              <a:t>Average Temperature 167 C</a:t>
            </a:r>
          </a:p>
          <a:p>
            <a:pPr>
              <a:buFontTx/>
              <a:buChar char="•"/>
            </a:pPr>
            <a:r>
              <a:rPr lang="en-US">
                <a:solidFill>
                  <a:schemeClr val="bg1"/>
                </a:solidFill>
                <a:latin typeface="OCR A Extended" pitchFamily="50" charset="0"/>
              </a:rPr>
              <a:t>Almost no Atmosphere</a:t>
            </a:r>
          </a:p>
          <a:p>
            <a:endParaRPr lang="en-US">
              <a:solidFill>
                <a:schemeClr val="bg1"/>
              </a:solidFill>
              <a:latin typeface="OCR A Extended" pitchFamily="50" charset="0"/>
            </a:endParaRPr>
          </a:p>
        </p:txBody>
      </p:sp>
      <p:sp>
        <p:nvSpPr>
          <p:cNvPr id="629765" name="Text Box 5"/>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629766" name="Picture 6"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a:ln w="9525">
            <a:noFill/>
            <a:miter lim="800000"/>
            <a:headEnd/>
            <a:tailEnd/>
          </a:ln>
        </p:spPr>
      </p:pic>
      <p:pic>
        <p:nvPicPr>
          <p:cNvPr id="629767" name="Picture 7" descr="planet Mercury from NASA's Mariner 10">
            <a:hlinkClick r:id="rId5"/>
          </p:cNvPr>
          <p:cNvPicPr>
            <a:picLocks noChangeAspect="1" noChangeArrowheads="1"/>
          </p:cNvPicPr>
          <p:nvPr/>
        </p:nvPicPr>
        <p:blipFill>
          <a:blip r:embed="rId6"/>
          <a:srcRect/>
          <a:stretch>
            <a:fillRect/>
          </a:stretch>
        </p:blipFill>
        <p:spPr bwMode="auto">
          <a:xfrm>
            <a:off x="3524250" y="3438525"/>
            <a:ext cx="5238750" cy="2657475"/>
          </a:xfrm>
          <a:prstGeom prst="rect">
            <a:avLst/>
          </a:prstGeom>
          <a:noFill/>
          <a:ln w="9525">
            <a:noFill/>
            <a:miter lim="800000"/>
            <a:headEnd/>
            <a:tailEnd/>
          </a:ln>
        </p:spPr>
      </p:pic>
      <p:sp>
        <p:nvSpPr>
          <p:cNvPr id="629768" name="Text Box 8"/>
          <p:cNvSpPr txBox="1">
            <a:spLocks noChangeArrowheads="1"/>
          </p:cNvSpPr>
          <p:nvPr/>
        </p:nvSpPr>
        <p:spPr bwMode="auto">
          <a:xfrm>
            <a:off x="596900" y="1585913"/>
            <a:ext cx="2393950" cy="822325"/>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629769" name="Text Box 9"/>
          <p:cNvSpPr txBox="1">
            <a:spLocks noChangeArrowheads="1"/>
          </p:cNvSpPr>
          <p:nvPr/>
        </p:nvSpPr>
        <p:spPr bwMode="auto">
          <a:xfrm>
            <a:off x="596900" y="2390775"/>
            <a:ext cx="1657350" cy="457200"/>
          </a:xfrm>
          <a:prstGeom prst="rect">
            <a:avLst/>
          </a:prstGeom>
          <a:noFill/>
          <a:ln w="9525">
            <a:noFill/>
            <a:miter lim="800000"/>
            <a:headEnd/>
            <a:tailEnd/>
          </a:ln>
        </p:spPr>
        <p:txBody>
          <a:bodyPr wrap="none">
            <a:spAutoFit/>
          </a:bodyPr>
          <a:lstStyle/>
          <a:p>
            <a:pPr>
              <a:buFontTx/>
              <a:buChar char="•"/>
            </a:pPr>
            <a:r>
              <a:rPr lang="en-US" sz="2400" b="1">
                <a:solidFill>
                  <a:srgbClr val="FFFF66"/>
                </a:solidFill>
                <a:latin typeface="OCR A Extended" pitchFamily="50" charset="0"/>
              </a:rPr>
              <a:t>Mercury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7412"/>
                                        </p:tgtEl>
                                        <p:attrNameLst>
                                          <p:attrName>style.visibility</p:attrName>
                                        </p:attrNameLst>
                                      </p:cBhvr>
                                      <p:to>
                                        <p:strVal val="visible"/>
                                      </p:to>
                                    </p:set>
                                    <p:anim calcmode="discrete" valueType="clr">
                                      <p:cBhvr override="childStyle">
                                        <p:cTn id="7" dur="80"/>
                                        <p:tgtEl>
                                          <p:spTgt spid="1741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7412"/>
                                        </p:tgtEl>
                                        <p:attrNameLst>
                                          <p:attrName>fillcolor</p:attrName>
                                        </p:attrNameLst>
                                      </p:cBhvr>
                                      <p:tavLst>
                                        <p:tav tm="0">
                                          <p:val>
                                            <p:clrVal>
                                              <a:schemeClr val="accent2"/>
                                            </p:clrVal>
                                          </p:val>
                                        </p:tav>
                                        <p:tav tm="50000">
                                          <p:val>
                                            <p:clrVal>
                                              <a:schemeClr val="hlink"/>
                                            </p:clrVal>
                                          </p:val>
                                        </p:tav>
                                      </p:tavLst>
                                    </p:anim>
                                    <p:set>
                                      <p:cBhvr>
                                        <p:cTn id="9" dur="80"/>
                                        <p:tgtEl>
                                          <p:spTgt spid="1741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p:bldLst>
  </p:timing>
</p:sld>
</file>

<file path=ppt/slides/slide6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0786"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630787" name="Text Box 3"/>
          <p:cNvSpPr txBox="1">
            <a:spLocks noChangeArrowheads="1"/>
          </p:cNvSpPr>
          <p:nvPr/>
        </p:nvSpPr>
        <p:spPr bwMode="auto">
          <a:xfrm>
            <a:off x="685800" y="228600"/>
            <a:ext cx="31305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Our Solar System</a:t>
            </a:r>
          </a:p>
        </p:txBody>
      </p:sp>
      <p:sp>
        <p:nvSpPr>
          <p:cNvPr id="20484" name="Rectangle 4"/>
          <p:cNvSpPr>
            <a:spLocks noChangeArrowheads="1"/>
          </p:cNvSpPr>
          <p:nvPr/>
        </p:nvSpPr>
        <p:spPr bwMode="auto">
          <a:xfrm>
            <a:off x="3810000" y="1365250"/>
            <a:ext cx="4419600" cy="1190625"/>
          </a:xfrm>
          <a:prstGeom prst="rect">
            <a:avLst/>
          </a:prstGeom>
          <a:noFill/>
          <a:ln w="9525">
            <a:noFill/>
            <a:miter lim="800000"/>
            <a:headEnd/>
            <a:tailEnd/>
          </a:ln>
        </p:spPr>
        <p:txBody>
          <a:bodyPr anchor="ctr">
            <a:spAutoFit/>
          </a:bodyPr>
          <a:lstStyle/>
          <a:p>
            <a:pPr>
              <a:buFontTx/>
              <a:buChar char="•"/>
            </a:pPr>
            <a:r>
              <a:rPr lang="en-US">
                <a:solidFill>
                  <a:schemeClr val="bg1"/>
                </a:solidFill>
                <a:latin typeface="OCR A Extended" pitchFamily="50" charset="0"/>
              </a:rPr>
              <a:t>12,103 km diameter</a:t>
            </a:r>
          </a:p>
          <a:p>
            <a:pPr>
              <a:buFontTx/>
              <a:buChar char="•"/>
            </a:pPr>
            <a:r>
              <a:rPr lang="en-US">
                <a:solidFill>
                  <a:schemeClr val="bg1"/>
                </a:solidFill>
                <a:latin typeface="OCR A Extended" pitchFamily="50" charset="0"/>
              </a:rPr>
              <a:t>Our nearest neighbor</a:t>
            </a:r>
          </a:p>
          <a:p>
            <a:pPr>
              <a:buFontTx/>
              <a:buChar char="•"/>
            </a:pPr>
            <a:r>
              <a:rPr lang="en-US">
                <a:solidFill>
                  <a:schemeClr val="bg1"/>
                </a:solidFill>
                <a:latin typeface="OCR A Extended" pitchFamily="50" charset="0"/>
              </a:rPr>
              <a:t>Sulphuric Atmosphere</a:t>
            </a:r>
          </a:p>
          <a:p>
            <a:endParaRPr lang="en-US">
              <a:solidFill>
                <a:schemeClr val="bg1"/>
              </a:solidFill>
              <a:latin typeface="OCR A Extended" pitchFamily="50" charset="0"/>
            </a:endParaRPr>
          </a:p>
        </p:txBody>
      </p:sp>
      <p:sp>
        <p:nvSpPr>
          <p:cNvPr id="630789" name="Text Box 5"/>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630790" name="Picture 6"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a:ln w="9525">
            <a:noFill/>
            <a:miter lim="800000"/>
            <a:headEnd/>
            <a:tailEnd/>
          </a:ln>
        </p:spPr>
      </p:pic>
      <p:pic>
        <p:nvPicPr>
          <p:cNvPr id="630791" name="Picture 7" descr="venusmar"/>
          <p:cNvPicPr>
            <a:picLocks noChangeAspect="1" noChangeArrowheads="1"/>
          </p:cNvPicPr>
          <p:nvPr/>
        </p:nvPicPr>
        <p:blipFill>
          <a:blip r:embed="rId5"/>
          <a:srcRect/>
          <a:stretch>
            <a:fillRect/>
          </a:stretch>
        </p:blipFill>
        <p:spPr bwMode="auto">
          <a:xfrm>
            <a:off x="4168775" y="2438400"/>
            <a:ext cx="3802063" cy="3810000"/>
          </a:xfrm>
          <a:prstGeom prst="rect">
            <a:avLst/>
          </a:prstGeom>
          <a:noFill/>
          <a:ln w="9525">
            <a:noFill/>
            <a:miter lim="800000"/>
            <a:headEnd/>
            <a:tailEnd/>
          </a:ln>
        </p:spPr>
      </p:pic>
      <p:sp>
        <p:nvSpPr>
          <p:cNvPr id="630792" name="Text Box 8"/>
          <p:cNvSpPr txBox="1">
            <a:spLocks noChangeArrowheads="1"/>
          </p:cNvSpPr>
          <p:nvPr/>
        </p:nvSpPr>
        <p:spPr bwMode="auto">
          <a:xfrm>
            <a:off x="596900" y="1585913"/>
            <a:ext cx="2393950" cy="822325"/>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630793" name="Text Box 9"/>
          <p:cNvSpPr txBox="1">
            <a:spLocks noChangeArrowheads="1"/>
          </p:cNvSpPr>
          <p:nvPr/>
        </p:nvSpPr>
        <p:spPr bwMode="auto">
          <a:xfrm>
            <a:off x="596900" y="2390775"/>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Mercury</a:t>
            </a:r>
          </a:p>
        </p:txBody>
      </p:sp>
      <p:sp>
        <p:nvSpPr>
          <p:cNvPr id="630794" name="Text Box 10"/>
          <p:cNvSpPr txBox="1">
            <a:spLocks noChangeArrowheads="1"/>
          </p:cNvSpPr>
          <p:nvPr/>
        </p:nvSpPr>
        <p:spPr bwMode="auto">
          <a:xfrm>
            <a:off x="596900" y="2736850"/>
            <a:ext cx="1289050" cy="457200"/>
          </a:xfrm>
          <a:prstGeom prst="rect">
            <a:avLst/>
          </a:prstGeom>
          <a:noFill/>
          <a:ln w="9525">
            <a:noFill/>
            <a:miter lim="800000"/>
            <a:headEnd/>
            <a:tailEnd/>
          </a:ln>
        </p:spPr>
        <p:txBody>
          <a:bodyPr wrap="none">
            <a:spAutoFit/>
          </a:bodyPr>
          <a:lstStyle/>
          <a:p>
            <a:pPr>
              <a:buFontTx/>
              <a:buChar char="•"/>
            </a:pPr>
            <a:r>
              <a:rPr lang="en-US" sz="2400" b="1">
                <a:solidFill>
                  <a:srgbClr val="FFFF66"/>
                </a:solidFill>
                <a:latin typeface="OCR A Extended" pitchFamily="50" charset="0"/>
              </a:rPr>
              <a:t>Venus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0484"/>
                                        </p:tgtEl>
                                        <p:attrNameLst>
                                          <p:attrName>style.visibility</p:attrName>
                                        </p:attrNameLst>
                                      </p:cBhvr>
                                      <p:to>
                                        <p:strVal val="visible"/>
                                      </p:to>
                                    </p:set>
                                    <p:anim calcmode="discrete" valueType="clr">
                                      <p:cBhvr override="childStyle">
                                        <p:cTn id="7" dur="80"/>
                                        <p:tgtEl>
                                          <p:spTgt spid="2048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484"/>
                                        </p:tgtEl>
                                        <p:attrNameLst>
                                          <p:attrName>fillcolor</p:attrName>
                                        </p:attrNameLst>
                                      </p:cBhvr>
                                      <p:tavLst>
                                        <p:tav tm="0">
                                          <p:val>
                                            <p:clrVal>
                                              <a:schemeClr val="accent2"/>
                                            </p:clrVal>
                                          </p:val>
                                        </p:tav>
                                        <p:tav tm="50000">
                                          <p:val>
                                            <p:clrVal>
                                              <a:schemeClr val="hlink"/>
                                            </p:clrVal>
                                          </p:val>
                                        </p:tav>
                                      </p:tavLst>
                                    </p:anim>
                                    <p:set>
                                      <p:cBhvr>
                                        <p:cTn id="9" dur="80"/>
                                        <p:tgtEl>
                                          <p:spTgt spid="2048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p:bldLst>
  </p:timing>
</p:sld>
</file>

<file path=ppt/slides/slide6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1810"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631811" name="Text Box 3"/>
          <p:cNvSpPr txBox="1">
            <a:spLocks noChangeArrowheads="1"/>
          </p:cNvSpPr>
          <p:nvPr/>
        </p:nvSpPr>
        <p:spPr bwMode="auto">
          <a:xfrm>
            <a:off x="685800" y="228600"/>
            <a:ext cx="31305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Our Solar System</a:t>
            </a:r>
          </a:p>
        </p:txBody>
      </p:sp>
      <p:sp>
        <p:nvSpPr>
          <p:cNvPr id="22532" name="Rectangle 4"/>
          <p:cNvSpPr>
            <a:spLocks noChangeArrowheads="1"/>
          </p:cNvSpPr>
          <p:nvPr/>
        </p:nvSpPr>
        <p:spPr bwMode="auto">
          <a:xfrm>
            <a:off x="3810000" y="1228725"/>
            <a:ext cx="4419600" cy="1465263"/>
          </a:xfrm>
          <a:prstGeom prst="rect">
            <a:avLst/>
          </a:prstGeom>
          <a:noFill/>
          <a:ln w="9525">
            <a:noFill/>
            <a:miter lim="800000"/>
            <a:headEnd/>
            <a:tailEnd/>
          </a:ln>
        </p:spPr>
        <p:txBody>
          <a:bodyPr anchor="ctr">
            <a:spAutoFit/>
          </a:bodyPr>
          <a:lstStyle/>
          <a:p>
            <a:pPr>
              <a:buFontTx/>
              <a:buChar char="•"/>
            </a:pPr>
            <a:r>
              <a:rPr lang="en-US">
                <a:solidFill>
                  <a:schemeClr val="bg1"/>
                </a:solidFill>
                <a:latin typeface="OCR A Extended" pitchFamily="50" charset="0"/>
              </a:rPr>
              <a:t>12,756 km diameter</a:t>
            </a:r>
          </a:p>
          <a:p>
            <a:pPr>
              <a:buFontTx/>
              <a:buChar char="•"/>
            </a:pPr>
            <a:r>
              <a:rPr lang="en-US">
                <a:solidFill>
                  <a:schemeClr val="bg1"/>
                </a:solidFill>
                <a:latin typeface="OCR A Extended" pitchFamily="50" charset="0"/>
              </a:rPr>
              <a:t>Our Home</a:t>
            </a:r>
          </a:p>
          <a:p>
            <a:pPr>
              <a:buFontTx/>
              <a:buChar char="•"/>
            </a:pPr>
            <a:r>
              <a:rPr lang="en-US">
                <a:solidFill>
                  <a:schemeClr val="bg1"/>
                </a:solidFill>
                <a:latin typeface="OCR A Extended" pitchFamily="50" charset="0"/>
              </a:rPr>
              <a:t>Only Planet with life that we know of</a:t>
            </a:r>
          </a:p>
          <a:p>
            <a:endParaRPr lang="en-US">
              <a:solidFill>
                <a:schemeClr val="bg1"/>
              </a:solidFill>
              <a:latin typeface="OCR A Extended" pitchFamily="50" charset="0"/>
            </a:endParaRPr>
          </a:p>
        </p:txBody>
      </p:sp>
      <p:sp>
        <p:nvSpPr>
          <p:cNvPr id="631813" name="Text Box 5"/>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631814" name="Picture 6"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a:ln w="9525">
            <a:noFill/>
            <a:miter lim="800000"/>
            <a:headEnd/>
            <a:tailEnd/>
          </a:ln>
        </p:spPr>
      </p:pic>
      <p:pic>
        <p:nvPicPr>
          <p:cNvPr id="631815" name="Picture 7" descr="earthafr"/>
          <p:cNvPicPr>
            <a:picLocks noChangeAspect="1" noChangeArrowheads="1"/>
          </p:cNvPicPr>
          <p:nvPr/>
        </p:nvPicPr>
        <p:blipFill>
          <a:blip r:embed="rId5"/>
          <a:srcRect/>
          <a:stretch>
            <a:fillRect/>
          </a:stretch>
        </p:blipFill>
        <p:spPr bwMode="auto">
          <a:xfrm>
            <a:off x="4191000" y="2547938"/>
            <a:ext cx="3662363" cy="3700462"/>
          </a:xfrm>
          <a:prstGeom prst="rect">
            <a:avLst/>
          </a:prstGeom>
          <a:noFill/>
          <a:ln w="9525">
            <a:noFill/>
            <a:miter lim="800000"/>
            <a:headEnd/>
            <a:tailEnd/>
          </a:ln>
        </p:spPr>
      </p:pic>
      <p:sp>
        <p:nvSpPr>
          <p:cNvPr id="631816" name="Text Box 8"/>
          <p:cNvSpPr txBox="1">
            <a:spLocks noChangeArrowheads="1"/>
          </p:cNvSpPr>
          <p:nvPr/>
        </p:nvSpPr>
        <p:spPr bwMode="auto">
          <a:xfrm>
            <a:off x="596900" y="1585913"/>
            <a:ext cx="2393950" cy="822325"/>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631817" name="Text Box 9"/>
          <p:cNvSpPr txBox="1">
            <a:spLocks noChangeArrowheads="1"/>
          </p:cNvSpPr>
          <p:nvPr/>
        </p:nvSpPr>
        <p:spPr bwMode="auto">
          <a:xfrm>
            <a:off x="596900" y="2390775"/>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Mercury</a:t>
            </a:r>
          </a:p>
        </p:txBody>
      </p:sp>
      <p:sp>
        <p:nvSpPr>
          <p:cNvPr id="631818" name="Text Box 10"/>
          <p:cNvSpPr txBox="1">
            <a:spLocks noChangeArrowheads="1"/>
          </p:cNvSpPr>
          <p:nvPr/>
        </p:nvSpPr>
        <p:spPr bwMode="auto">
          <a:xfrm>
            <a:off x="596900" y="2736850"/>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Venus</a:t>
            </a:r>
          </a:p>
        </p:txBody>
      </p:sp>
      <p:sp>
        <p:nvSpPr>
          <p:cNvPr id="631819" name="Text Box 11"/>
          <p:cNvSpPr txBox="1">
            <a:spLocks noChangeArrowheads="1"/>
          </p:cNvSpPr>
          <p:nvPr/>
        </p:nvSpPr>
        <p:spPr bwMode="auto">
          <a:xfrm>
            <a:off x="596900" y="3082925"/>
            <a:ext cx="1289050" cy="457200"/>
          </a:xfrm>
          <a:prstGeom prst="rect">
            <a:avLst/>
          </a:prstGeom>
          <a:noFill/>
          <a:ln w="9525">
            <a:noFill/>
            <a:miter lim="800000"/>
            <a:headEnd/>
            <a:tailEnd/>
          </a:ln>
        </p:spPr>
        <p:txBody>
          <a:bodyPr wrap="none">
            <a:spAutoFit/>
          </a:bodyPr>
          <a:lstStyle/>
          <a:p>
            <a:pPr>
              <a:buFontTx/>
              <a:buChar char="•"/>
            </a:pPr>
            <a:r>
              <a:rPr lang="en-US" sz="2400" b="1">
                <a:solidFill>
                  <a:srgbClr val="FFFF66"/>
                </a:solidFill>
                <a:latin typeface="OCR A Extended" pitchFamily="50" charset="0"/>
              </a:rPr>
              <a:t>Earth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2532"/>
                                        </p:tgtEl>
                                        <p:attrNameLst>
                                          <p:attrName>style.visibility</p:attrName>
                                        </p:attrNameLst>
                                      </p:cBhvr>
                                      <p:to>
                                        <p:strVal val="visible"/>
                                      </p:to>
                                    </p:set>
                                    <p:anim calcmode="discrete" valueType="clr">
                                      <p:cBhvr override="childStyle">
                                        <p:cTn id="7" dur="80"/>
                                        <p:tgtEl>
                                          <p:spTgt spid="2253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2532"/>
                                        </p:tgtEl>
                                        <p:attrNameLst>
                                          <p:attrName>fillcolor</p:attrName>
                                        </p:attrNameLst>
                                      </p:cBhvr>
                                      <p:tavLst>
                                        <p:tav tm="0">
                                          <p:val>
                                            <p:clrVal>
                                              <a:schemeClr val="accent2"/>
                                            </p:clrVal>
                                          </p:val>
                                        </p:tav>
                                        <p:tav tm="50000">
                                          <p:val>
                                            <p:clrVal>
                                              <a:schemeClr val="hlink"/>
                                            </p:clrVal>
                                          </p:val>
                                        </p:tav>
                                      </p:tavLst>
                                    </p:anim>
                                    <p:set>
                                      <p:cBhvr>
                                        <p:cTn id="9" dur="80"/>
                                        <p:tgtEl>
                                          <p:spTgt spid="2253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Lst>
  </p:timing>
</p:sld>
</file>

<file path=ppt/slides/slide6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2834"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632835" name="Text Box 3"/>
          <p:cNvSpPr txBox="1">
            <a:spLocks noChangeArrowheads="1"/>
          </p:cNvSpPr>
          <p:nvPr/>
        </p:nvSpPr>
        <p:spPr bwMode="auto">
          <a:xfrm>
            <a:off x="685800" y="228600"/>
            <a:ext cx="31305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Our Solar System</a:t>
            </a:r>
          </a:p>
        </p:txBody>
      </p:sp>
      <p:sp>
        <p:nvSpPr>
          <p:cNvPr id="24580" name="Rectangle 4"/>
          <p:cNvSpPr>
            <a:spLocks noChangeArrowheads="1"/>
          </p:cNvSpPr>
          <p:nvPr/>
        </p:nvSpPr>
        <p:spPr bwMode="auto">
          <a:xfrm>
            <a:off x="3810000" y="1228725"/>
            <a:ext cx="4419600" cy="1465263"/>
          </a:xfrm>
          <a:prstGeom prst="rect">
            <a:avLst/>
          </a:prstGeom>
          <a:noFill/>
          <a:ln w="9525">
            <a:noFill/>
            <a:miter lim="800000"/>
            <a:headEnd/>
            <a:tailEnd/>
          </a:ln>
        </p:spPr>
        <p:txBody>
          <a:bodyPr anchor="ctr">
            <a:spAutoFit/>
          </a:bodyPr>
          <a:lstStyle/>
          <a:p>
            <a:pPr>
              <a:buFontTx/>
              <a:buChar char="•"/>
            </a:pPr>
            <a:r>
              <a:rPr lang="en-US">
                <a:solidFill>
                  <a:schemeClr val="bg1"/>
                </a:solidFill>
                <a:latin typeface="OCR A Extended" pitchFamily="50" charset="0"/>
              </a:rPr>
              <a:t>6,794 km diameter</a:t>
            </a:r>
          </a:p>
          <a:p>
            <a:pPr>
              <a:buFontTx/>
              <a:buChar char="•"/>
            </a:pPr>
            <a:r>
              <a:rPr lang="en-US">
                <a:solidFill>
                  <a:schemeClr val="bg1"/>
                </a:solidFill>
                <a:latin typeface="OCR A Extended" pitchFamily="50" charset="0"/>
              </a:rPr>
              <a:t>-133C – 80C Temperature</a:t>
            </a:r>
          </a:p>
          <a:p>
            <a:pPr>
              <a:buFontTx/>
              <a:buChar char="•"/>
            </a:pPr>
            <a:r>
              <a:rPr lang="en-US">
                <a:solidFill>
                  <a:schemeClr val="bg1"/>
                </a:solidFill>
                <a:latin typeface="OCR A Extended" pitchFamily="50" charset="0"/>
              </a:rPr>
              <a:t>Possible water (frozen or beneath the surface)</a:t>
            </a:r>
          </a:p>
          <a:p>
            <a:endParaRPr lang="en-US">
              <a:solidFill>
                <a:schemeClr val="bg1"/>
              </a:solidFill>
              <a:latin typeface="OCR A Extended" pitchFamily="50" charset="0"/>
            </a:endParaRPr>
          </a:p>
        </p:txBody>
      </p:sp>
      <p:sp>
        <p:nvSpPr>
          <p:cNvPr id="632837" name="Text Box 5"/>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632838" name="Picture 6"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a:ln w="9525">
            <a:noFill/>
            <a:miter lim="800000"/>
            <a:headEnd/>
            <a:tailEnd/>
          </a:ln>
        </p:spPr>
      </p:pic>
      <p:pic>
        <p:nvPicPr>
          <p:cNvPr id="632839" name="Picture 7" descr="syrtis"/>
          <p:cNvPicPr>
            <a:picLocks noChangeAspect="1" noChangeArrowheads="1"/>
          </p:cNvPicPr>
          <p:nvPr/>
        </p:nvPicPr>
        <p:blipFill>
          <a:blip r:embed="rId5"/>
          <a:srcRect/>
          <a:stretch>
            <a:fillRect/>
          </a:stretch>
        </p:blipFill>
        <p:spPr bwMode="auto">
          <a:xfrm>
            <a:off x="4191000" y="2590800"/>
            <a:ext cx="3581400" cy="3581400"/>
          </a:xfrm>
          <a:prstGeom prst="rect">
            <a:avLst/>
          </a:prstGeom>
          <a:noFill/>
          <a:ln w="9525">
            <a:noFill/>
            <a:miter lim="800000"/>
            <a:headEnd/>
            <a:tailEnd/>
          </a:ln>
        </p:spPr>
      </p:pic>
      <p:sp>
        <p:nvSpPr>
          <p:cNvPr id="632840" name="Text Box 8"/>
          <p:cNvSpPr txBox="1">
            <a:spLocks noChangeArrowheads="1"/>
          </p:cNvSpPr>
          <p:nvPr/>
        </p:nvSpPr>
        <p:spPr bwMode="auto">
          <a:xfrm>
            <a:off x="596900" y="1585913"/>
            <a:ext cx="2393950" cy="822325"/>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632841" name="Text Box 9"/>
          <p:cNvSpPr txBox="1">
            <a:spLocks noChangeArrowheads="1"/>
          </p:cNvSpPr>
          <p:nvPr/>
        </p:nvSpPr>
        <p:spPr bwMode="auto">
          <a:xfrm>
            <a:off x="596900" y="2390775"/>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Mercury</a:t>
            </a:r>
          </a:p>
        </p:txBody>
      </p:sp>
      <p:sp>
        <p:nvSpPr>
          <p:cNvPr id="632842" name="Text Box 10"/>
          <p:cNvSpPr txBox="1">
            <a:spLocks noChangeArrowheads="1"/>
          </p:cNvSpPr>
          <p:nvPr/>
        </p:nvSpPr>
        <p:spPr bwMode="auto">
          <a:xfrm>
            <a:off x="596900" y="2736850"/>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Venus</a:t>
            </a:r>
          </a:p>
        </p:txBody>
      </p:sp>
      <p:sp>
        <p:nvSpPr>
          <p:cNvPr id="632843" name="Text Box 11"/>
          <p:cNvSpPr txBox="1">
            <a:spLocks noChangeArrowheads="1"/>
          </p:cNvSpPr>
          <p:nvPr/>
        </p:nvSpPr>
        <p:spPr bwMode="auto">
          <a:xfrm>
            <a:off x="596900" y="3082925"/>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Earth</a:t>
            </a:r>
          </a:p>
        </p:txBody>
      </p:sp>
      <p:sp>
        <p:nvSpPr>
          <p:cNvPr id="632844" name="Text Box 12"/>
          <p:cNvSpPr txBox="1">
            <a:spLocks noChangeArrowheads="1"/>
          </p:cNvSpPr>
          <p:nvPr/>
        </p:nvSpPr>
        <p:spPr bwMode="auto">
          <a:xfrm>
            <a:off x="596900" y="3427413"/>
            <a:ext cx="1104900" cy="457200"/>
          </a:xfrm>
          <a:prstGeom prst="rect">
            <a:avLst/>
          </a:prstGeom>
          <a:noFill/>
          <a:ln w="9525">
            <a:noFill/>
            <a:miter lim="800000"/>
            <a:headEnd/>
            <a:tailEnd/>
          </a:ln>
        </p:spPr>
        <p:txBody>
          <a:bodyPr wrap="none">
            <a:spAutoFit/>
          </a:bodyPr>
          <a:lstStyle/>
          <a:p>
            <a:pPr>
              <a:buFontTx/>
              <a:buChar char="•"/>
            </a:pPr>
            <a:r>
              <a:rPr lang="en-US" sz="2400" b="1">
                <a:solidFill>
                  <a:srgbClr val="FFFF66"/>
                </a:solidFill>
                <a:latin typeface="OCR A Extended" pitchFamily="50" charset="0"/>
              </a:rPr>
              <a:t>Mars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4580"/>
                                        </p:tgtEl>
                                        <p:attrNameLst>
                                          <p:attrName>style.visibility</p:attrName>
                                        </p:attrNameLst>
                                      </p:cBhvr>
                                      <p:to>
                                        <p:strVal val="visible"/>
                                      </p:to>
                                    </p:set>
                                    <p:anim calcmode="discrete" valueType="clr">
                                      <p:cBhvr override="childStyle">
                                        <p:cTn id="7" dur="80"/>
                                        <p:tgtEl>
                                          <p:spTgt spid="2458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4580"/>
                                        </p:tgtEl>
                                        <p:attrNameLst>
                                          <p:attrName>fillcolor</p:attrName>
                                        </p:attrNameLst>
                                      </p:cBhvr>
                                      <p:tavLst>
                                        <p:tav tm="0">
                                          <p:val>
                                            <p:clrVal>
                                              <a:schemeClr val="accent2"/>
                                            </p:clrVal>
                                          </p:val>
                                        </p:tav>
                                        <p:tav tm="50000">
                                          <p:val>
                                            <p:clrVal>
                                              <a:schemeClr val="hlink"/>
                                            </p:clrVal>
                                          </p:val>
                                        </p:tav>
                                      </p:tavLst>
                                    </p:anim>
                                    <p:set>
                                      <p:cBhvr>
                                        <p:cTn id="9" dur="80"/>
                                        <p:tgtEl>
                                          <p:spTgt spid="2458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p:bldLst>
  </p:timing>
</p:sld>
</file>

<file path=ppt/slides/slide6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2" descr="BackGround VSplit"/>
          <p:cNvPicPr>
            <a:picLocks noChangeAspect="1"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sp>
        <p:nvSpPr>
          <p:cNvPr id="1028" name="Text Box 3"/>
          <p:cNvSpPr txBox="1">
            <a:spLocks noChangeArrowheads="1"/>
          </p:cNvSpPr>
          <p:nvPr/>
        </p:nvSpPr>
        <p:spPr bwMode="auto">
          <a:xfrm>
            <a:off x="685800" y="228600"/>
            <a:ext cx="31305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Our Solar System</a:t>
            </a:r>
          </a:p>
        </p:txBody>
      </p:sp>
      <p:sp>
        <p:nvSpPr>
          <p:cNvPr id="26628" name="Rectangle 4"/>
          <p:cNvSpPr>
            <a:spLocks noChangeArrowheads="1"/>
          </p:cNvSpPr>
          <p:nvPr/>
        </p:nvSpPr>
        <p:spPr bwMode="auto">
          <a:xfrm>
            <a:off x="3810000" y="1228725"/>
            <a:ext cx="4419600" cy="1465263"/>
          </a:xfrm>
          <a:prstGeom prst="rect">
            <a:avLst/>
          </a:prstGeom>
          <a:noFill/>
          <a:ln w="9525">
            <a:noFill/>
            <a:miter lim="800000"/>
            <a:headEnd/>
            <a:tailEnd/>
          </a:ln>
        </p:spPr>
        <p:txBody>
          <a:bodyPr anchor="ctr">
            <a:spAutoFit/>
          </a:bodyPr>
          <a:lstStyle/>
          <a:p>
            <a:pPr>
              <a:buFontTx/>
              <a:buChar char="•"/>
            </a:pPr>
            <a:r>
              <a:rPr lang="en-US">
                <a:solidFill>
                  <a:schemeClr val="bg1"/>
                </a:solidFill>
                <a:latin typeface="OCR A Extended" pitchFamily="50" charset="0"/>
              </a:rPr>
              <a:t>142,984 km diameter</a:t>
            </a:r>
          </a:p>
          <a:p>
            <a:pPr>
              <a:buFontTx/>
              <a:buChar char="•"/>
            </a:pPr>
            <a:r>
              <a:rPr lang="en-US">
                <a:solidFill>
                  <a:schemeClr val="bg1"/>
                </a:solidFill>
                <a:latin typeface="OCR A Extended" pitchFamily="50" charset="0"/>
              </a:rPr>
              <a:t>Gas Giant</a:t>
            </a:r>
          </a:p>
          <a:p>
            <a:pPr>
              <a:buFontTx/>
              <a:buChar char="•"/>
            </a:pPr>
            <a:r>
              <a:rPr lang="en-US">
                <a:solidFill>
                  <a:schemeClr val="bg1"/>
                </a:solidFill>
                <a:latin typeface="OCR A Extended" pitchFamily="50" charset="0"/>
              </a:rPr>
              <a:t>63 + Moons</a:t>
            </a:r>
          </a:p>
          <a:p>
            <a:pPr>
              <a:buFontTx/>
              <a:buChar char="•"/>
            </a:pPr>
            <a:r>
              <a:rPr lang="en-US">
                <a:solidFill>
                  <a:schemeClr val="bg1"/>
                </a:solidFill>
                <a:latin typeface="OCR A Extended" pitchFamily="50" charset="0"/>
              </a:rPr>
              <a:t>Great Red Spot</a:t>
            </a:r>
          </a:p>
          <a:p>
            <a:endParaRPr lang="en-US">
              <a:solidFill>
                <a:schemeClr val="bg1"/>
              </a:solidFill>
              <a:latin typeface="OCR A Extended" pitchFamily="50" charset="0"/>
            </a:endParaRPr>
          </a:p>
        </p:txBody>
      </p:sp>
      <p:sp>
        <p:nvSpPr>
          <p:cNvPr id="1030" name="Text Box 5"/>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1031" name="Picture 6" descr="BBAA"/>
          <p:cNvPicPr>
            <a:picLocks noChangeAspect="1" noChangeArrowheads="1"/>
          </p:cNvPicPr>
          <p:nvPr/>
        </p:nvPicPr>
        <p:blipFill>
          <a:blip r:embed="rId5"/>
          <a:srcRect/>
          <a:stretch>
            <a:fillRect/>
          </a:stretch>
        </p:blipFill>
        <p:spPr bwMode="auto">
          <a:xfrm>
            <a:off x="8361363" y="112713"/>
            <a:ext cx="630237" cy="620712"/>
          </a:xfrm>
          <a:prstGeom prst="rect">
            <a:avLst/>
          </a:prstGeom>
          <a:noFill/>
          <a:ln w="9525">
            <a:noFill/>
            <a:miter lim="800000"/>
            <a:headEnd/>
            <a:tailEnd/>
          </a:ln>
        </p:spPr>
      </p:pic>
      <p:graphicFrame>
        <p:nvGraphicFramePr>
          <p:cNvPr id="1026" name="Object 7"/>
          <p:cNvGraphicFramePr>
            <a:graphicFrameLocks noChangeAspect="1"/>
          </p:cNvGraphicFramePr>
          <p:nvPr>
            <p:ph/>
          </p:nvPr>
        </p:nvGraphicFramePr>
        <p:xfrm>
          <a:off x="3938588" y="2449513"/>
          <a:ext cx="4492625" cy="3868737"/>
        </p:xfrm>
        <a:graphic>
          <a:graphicData uri="http://schemas.openxmlformats.org/presentationml/2006/ole">
            <p:oleObj spid="_x0000_s1026" name="Image" r:id="rId6" imgW="905028" imgH="780091" progId="Photoshop.Image.9">
              <p:embed/>
            </p:oleObj>
          </a:graphicData>
        </a:graphic>
      </p:graphicFrame>
      <p:sp>
        <p:nvSpPr>
          <p:cNvPr id="1032" name="Text Box 8"/>
          <p:cNvSpPr txBox="1">
            <a:spLocks noChangeArrowheads="1"/>
          </p:cNvSpPr>
          <p:nvPr/>
        </p:nvSpPr>
        <p:spPr bwMode="auto">
          <a:xfrm>
            <a:off x="596900" y="1585913"/>
            <a:ext cx="2393950" cy="822325"/>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1033" name="Text Box 9"/>
          <p:cNvSpPr txBox="1">
            <a:spLocks noChangeArrowheads="1"/>
          </p:cNvSpPr>
          <p:nvPr/>
        </p:nvSpPr>
        <p:spPr bwMode="auto">
          <a:xfrm>
            <a:off x="596900" y="2390775"/>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Mercury</a:t>
            </a:r>
          </a:p>
        </p:txBody>
      </p:sp>
      <p:sp>
        <p:nvSpPr>
          <p:cNvPr id="1034" name="Text Box 10"/>
          <p:cNvSpPr txBox="1">
            <a:spLocks noChangeArrowheads="1"/>
          </p:cNvSpPr>
          <p:nvPr/>
        </p:nvSpPr>
        <p:spPr bwMode="auto">
          <a:xfrm>
            <a:off x="596900" y="2736850"/>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Venus</a:t>
            </a:r>
          </a:p>
        </p:txBody>
      </p:sp>
      <p:sp>
        <p:nvSpPr>
          <p:cNvPr id="1035" name="Text Box 11"/>
          <p:cNvSpPr txBox="1">
            <a:spLocks noChangeArrowheads="1"/>
          </p:cNvSpPr>
          <p:nvPr/>
        </p:nvSpPr>
        <p:spPr bwMode="auto">
          <a:xfrm>
            <a:off x="596900" y="3082925"/>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Earth</a:t>
            </a:r>
          </a:p>
        </p:txBody>
      </p:sp>
      <p:sp>
        <p:nvSpPr>
          <p:cNvPr id="1036" name="Text Box 12"/>
          <p:cNvSpPr txBox="1">
            <a:spLocks noChangeArrowheads="1"/>
          </p:cNvSpPr>
          <p:nvPr/>
        </p:nvSpPr>
        <p:spPr bwMode="auto">
          <a:xfrm>
            <a:off x="596900" y="3427413"/>
            <a:ext cx="110490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Mars</a:t>
            </a:r>
          </a:p>
        </p:txBody>
      </p:sp>
      <p:sp>
        <p:nvSpPr>
          <p:cNvPr id="1037" name="Text Box 13"/>
          <p:cNvSpPr txBox="1">
            <a:spLocks noChangeArrowheads="1"/>
          </p:cNvSpPr>
          <p:nvPr/>
        </p:nvSpPr>
        <p:spPr bwMode="auto">
          <a:xfrm>
            <a:off x="596900" y="3773488"/>
            <a:ext cx="1657350" cy="457200"/>
          </a:xfrm>
          <a:prstGeom prst="rect">
            <a:avLst/>
          </a:prstGeom>
          <a:noFill/>
          <a:ln w="9525">
            <a:noFill/>
            <a:miter lim="800000"/>
            <a:headEnd/>
            <a:tailEnd/>
          </a:ln>
        </p:spPr>
        <p:txBody>
          <a:bodyPr wrap="none">
            <a:spAutoFit/>
          </a:bodyPr>
          <a:lstStyle/>
          <a:p>
            <a:pPr>
              <a:buFontTx/>
              <a:buChar char="•"/>
            </a:pPr>
            <a:r>
              <a:rPr lang="en-US" sz="2400" b="1">
                <a:solidFill>
                  <a:srgbClr val="FFFF66"/>
                </a:solidFill>
                <a:latin typeface="OCR A Extended" pitchFamily="50" charset="0"/>
              </a:rPr>
              <a:t>Jupiter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6628"/>
                                        </p:tgtEl>
                                        <p:attrNameLst>
                                          <p:attrName>style.visibility</p:attrName>
                                        </p:attrNameLst>
                                      </p:cBhvr>
                                      <p:to>
                                        <p:strVal val="visible"/>
                                      </p:to>
                                    </p:set>
                                    <p:anim calcmode="discrete" valueType="clr">
                                      <p:cBhvr override="childStyle">
                                        <p:cTn id="7" dur="80"/>
                                        <p:tgtEl>
                                          <p:spTgt spid="2662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6628"/>
                                        </p:tgtEl>
                                        <p:attrNameLst>
                                          <p:attrName>fillcolor</p:attrName>
                                        </p:attrNameLst>
                                      </p:cBhvr>
                                      <p:tavLst>
                                        <p:tav tm="0">
                                          <p:val>
                                            <p:clrVal>
                                              <a:schemeClr val="accent2"/>
                                            </p:clrVal>
                                          </p:val>
                                        </p:tav>
                                        <p:tav tm="50000">
                                          <p:val>
                                            <p:clrVal>
                                              <a:schemeClr val="hlink"/>
                                            </p:clrVal>
                                          </p:val>
                                        </p:tav>
                                      </p:tavLst>
                                    </p:anim>
                                    <p:set>
                                      <p:cBhvr>
                                        <p:cTn id="9" dur="80"/>
                                        <p:tgtEl>
                                          <p:spTgt spid="2662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p:bldLst>
  </p:timing>
</p:sld>
</file>

<file path=ppt/slides/slide6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858"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633859" name="Text Box 3"/>
          <p:cNvSpPr txBox="1">
            <a:spLocks noChangeArrowheads="1"/>
          </p:cNvSpPr>
          <p:nvPr/>
        </p:nvSpPr>
        <p:spPr bwMode="auto">
          <a:xfrm>
            <a:off x="685800" y="228600"/>
            <a:ext cx="31305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Our Solar System</a:t>
            </a:r>
          </a:p>
        </p:txBody>
      </p:sp>
      <p:sp>
        <p:nvSpPr>
          <p:cNvPr id="28676" name="Rectangle 4"/>
          <p:cNvSpPr>
            <a:spLocks noChangeArrowheads="1"/>
          </p:cNvSpPr>
          <p:nvPr/>
        </p:nvSpPr>
        <p:spPr bwMode="auto">
          <a:xfrm>
            <a:off x="3810000" y="1228725"/>
            <a:ext cx="4419600" cy="1465263"/>
          </a:xfrm>
          <a:prstGeom prst="rect">
            <a:avLst/>
          </a:prstGeom>
          <a:noFill/>
          <a:ln w="9525">
            <a:noFill/>
            <a:miter lim="800000"/>
            <a:headEnd/>
            <a:tailEnd/>
          </a:ln>
        </p:spPr>
        <p:txBody>
          <a:bodyPr anchor="ctr">
            <a:spAutoFit/>
          </a:bodyPr>
          <a:lstStyle/>
          <a:p>
            <a:pPr>
              <a:buFontTx/>
              <a:buChar char="•"/>
            </a:pPr>
            <a:r>
              <a:rPr lang="en-US">
                <a:solidFill>
                  <a:schemeClr val="bg1"/>
                </a:solidFill>
                <a:latin typeface="OCR A Extended" pitchFamily="50" charset="0"/>
              </a:rPr>
              <a:t>120,536 km diameter</a:t>
            </a:r>
          </a:p>
          <a:p>
            <a:pPr>
              <a:buFontTx/>
              <a:buChar char="•"/>
            </a:pPr>
            <a:r>
              <a:rPr lang="en-US">
                <a:solidFill>
                  <a:schemeClr val="bg1"/>
                </a:solidFill>
                <a:latin typeface="OCR A Extended" pitchFamily="50" charset="0"/>
              </a:rPr>
              <a:t>Gas Planet</a:t>
            </a:r>
          </a:p>
          <a:p>
            <a:pPr>
              <a:buFontTx/>
              <a:buChar char="•"/>
            </a:pPr>
            <a:r>
              <a:rPr lang="en-US">
                <a:solidFill>
                  <a:schemeClr val="bg1"/>
                </a:solidFill>
                <a:latin typeface="OCR A Extended" pitchFamily="50" charset="0"/>
              </a:rPr>
              <a:t>Only planet with rings that can be easily seen from earth</a:t>
            </a:r>
          </a:p>
          <a:p>
            <a:endParaRPr lang="en-US">
              <a:solidFill>
                <a:schemeClr val="bg1"/>
              </a:solidFill>
              <a:latin typeface="OCR A Extended" pitchFamily="50" charset="0"/>
            </a:endParaRPr>
          </a:p>
        </p:txBody>
      </p:sp>
      <p:sp>
        <p:nvSpPr>
          <p:cNvPr id="633861" name="Text Box 5"/>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633862" name="Picture 6"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a:ln w="9525">
            <a:noFill/>
            <a:miter lim="800000"/>
            <a:headEnd/>
            <a:tailEnd/>
          </a:ln>
        </p:spPr>
      </p:pic>
      <p:pic>
        <p:nvPicPr>
          <p:cNvPr id="633863" name="Picture 7" descr="Saturn by NASA's Cassini orbiter"/>
          <p:cNvPicPr>
            <a:picLocks noChangeAspect="1" noChangeArrowheads="1"/>
          </p:cNvPicPr>
          <p:nvPr/>
        </p:nvPicPr>
        <p:blipFill>
          <a:blip r:embed="rId5"/>
          <a:srcRect/>
          <a:stretch>
            <a:fillRect/>
          </a:stretch>
        </p:blipFill>
        <p:spPr bwMode="auto">
          <a:xfrm>
            <a:off x="3478213" y="3673475"/>
            <a:ext cx="5356225" cy="2471738"/>
          </a:xfrm>
          <a:prstGeom prst="rect">
            <a:avLst/>
          </a:prstGeom>
          <a:noFill/>
          <a:ln w="9525">
            <a:noFill/>
            <a:miter lim="800000"/>
            <a:headEnd/>
            <a:tailEnd/>
          </a:ln>
        </p:spPr>
      </p:pic>
      <p:sp>
        <p:nvSpPr>
          <p:cNvPr id="633864" name="Text Box 8"/>
          <p:cNvSpPr txBox="1">
            <a:spLocks noChangeArrowheads="1"/>
          </p:cNvSpPr>
          <p:nvPr/>
        </p:nvSpPr>
        <p:spPr bwMode="auto">
          <a:xfrm>
            <a:off x="596900" y="1585913"/>
            <a:ext cx="2393950" cy="822325"/>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633865" name="Text Box 9"/>
          <p:cNvSpPr txBox="1">
            <a:spLocks noChangeArrowheads="1"/>
          </p:cNvSpPr>
          <p:nvPr/>
        </p:nvSpPr>
        <p:spPr bwMode="auto">
          <a:xfrm>
            <a:off x="596900" y="2390775"/>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Mercury</a:t>
            </a:r>
          </a:p>
        </p:txBody>
      </p:sp>
      <p:sp>
        <p:nvSpPr>
          <p:cNvPr id="633866" name="Text Box 10"/>
          <p:cNvSpPr txBox="1">
            <a:spLocks noChangeArrowheads="1"/>
          </p:cNvSpPr>
          <p:nvPr/>
        </p:nvSpPr>
        <p:spPr bwMode="auto">
          <a:xfrm>
            <a:off x="596900" y="2736850"/>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Venus</a:t>
            </a:r>
          </a:p>
        </p:txBody>
      </p:sp>
      <p:sp>
        <p:nvSpPr>
          <p:cNvPr id="633867" name="Text Box 11"/>
          <p:cNvSpPr txBox="1">
            <a:spLocks noChangeArrowheads="1"/>
          </p:cNvSpPr>
          <p:nvPr/>
        </p:nvSpPr>
        <p:spPr bwMode="auto">
          <a:xfrm>
            <a:off x="596900" y="3082925"/>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Earth</a:t>
            </a:r>
          </a:p>
        </p:txBody>
      </p:sp>
      <p:sp>
        <p:nvSpPr>
          <p:cNvPr id="633868" name="Text Box 12"/>
          <p:cNvSpPr txBox="1">
            <a:spLocks noChangeArrowheads="1"/>
          </p:cNvSpPr>
          <p:nvPr/>
        </p:nvSpPr>
        <p:spPr bwMode="auto">
          <a:xfrm>
            <a:off x="596900" y="3427413"/>
            <a:ext cx="110490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Mars</a:t>
            </a:r>
          </a:p>
        </p:txBody>
      </p:sp>
      <p:sp>
        <p:nvSpPr>
          <p:cNvPr id="633869" name="Text Box 13"/>
          <p:cNvSpPr txBox="1">
            <a:spLocks noChangeArrowheads="1"/>
          </p:cNvSpPr>
          <p:nvPr/>
        </p:nvSpPr>
        <p:spPr bwMode="auto">
          <a:xfrm>
            <a:off x="596900" y="3773488"/>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Jupiter</a:t>
            </a:r>
          </a:p>
        </p:txBody>
      </p:sp>
      <p:sp>
        <p:nvSpPr>
          <p:cNvPr id="633870" name="Text Box 14"/>
          <p:cNvSpPr txBox="1">
            <a:spLocks noChangeArrowheads="1"/>
          </p:cNvSpPr>
          <p:nvPr/>
        </p:nvSpPr>
        <p:spPr bwMode="auto">
          <a:xfrm>
            <a:off x="596900" y="4119563"/>
            <a:ext cx="1473200" cy="457200"/>
          </a:xfrm>
          <a:prstGeom prst="rect">
            <a:avLst/>
          </a:prstGeom>
          <a:noFill/>
          <a:ln w="9525">
            <a:noFill/>
            <a:miter lim="800000"/>
            <a:headEnd/>
            <a:tailEnd/>
          </a:ln>
        </p:spPr>
        <p:txBody>
          <a:bodyPr wrap="none">
            <a:spAutoFit/>
          </a:bodyPr>
          <a:lstStyle/>
          <a:p>
            <a:pPr>
              <a:buFontTx/>
              <a:buChar char="•"/>
            </a:pPr>
            <a:r>
              <a:rPr lang="en-US" sz="2400" b="1">
                <a:solidFill>
                  <a:srgbClr val="FFFF66"/>
                </a:solidFill>
                <a:latin typeface="OCR A Extended" pitchFamily="50" charset="0"/>
              </a:rPr>
              <a:t>Saturn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8676"/>
                                        </p:tgtEl>
                                        <p:attrNameLst>
                                          <p:attrName>style.visibility</p:attrName>
                                        </p:attrNameLst>
                                      </p:cBhvr>
                                      <p:to>
                                        <p:strVal val="visible"/>
                                      </p:to>
                                    </p:set>
                                    <p:anim calcmode="discrete" valueType="clr">
                                      <p:cBhvr override="childStyle">
                                        <p:cTn id="7" dur="80"/>
                                        <p:tgtEl>
                                          <p:spTgt spid="2867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8676"/>
                                        </p:tgtEl>
                                        <p:attrNameLst>
                                          <p:attrName>fillcolor</p:attrName>
                                        </p:attrNameLst>
                                      </p:cBhvr>
                                      <p:tavLst>
                                        <p:tav tm="0">
                                          <p:val>
                                            <p:clrVal>
                                              <a:schemeClr val="accent2"/>
                                            </p:clrVal>
                                          </p:val>
                                        </p:tav>
                                        <p:tav tm="50000">
                                          <p:val>
                                            <p:clrVal>
                                              <a:schemeClr val="hlink"/>
                                            </p:clrVal>
                                          </p:val>
                                        </p:tav>
                                      </p:tavLst>
                                    </p:anim>
                                    <p:set>
                                      <p:cBhvr>
                                        <p:cTn id="9" dur="80"/>
                                        <p:tgtEl>
                                          <p:spTgt spid="2867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p:bldLst>
  </p:timing>
</p:sld>
</file>

<file path=ppt/slides/slide6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p:txBody>
          <a:bodyPr/>
          <a:lstStyle/>
          <a:p>
            <a:pPr eaLnBrk="1" hangingPunct="1">
              <a:defRPr/>
            </a:pPr>
            <a:r>
              <a:rPr lang="en-US" sz="4000" smtClean="0"/>
              <a:t>Sky Search Badge Requirements</a:t>
            </a:r>
          </a:p>
        </p:txBody>
      </p:sp>
      <p:sp>
        <p:nvSpPr>
          <p:cNvPr id="9219" name="Rectangle 3"/>
          <p:cNvSpPr>
            <a:spLocks noGrp="1" noRot="1" noChangeArrowheads="1"/>
          </p:cNvSpPr>
          <p:nvPr>
            <p:ph type="body" idx="1"/>
          </p:nvPr>
        </p:nvSpPr>
        <p:spPr/>
        <p:txBody>
          <a:bodyPr/>
          <a:lstStyle/>
          <a:p>
            <a:pPr marL="609600" indent="-609600" eaLnBrk="1" hangingPunct="1">
              <a:defRPr/>
            </a:pPr>
            <a:r>
              <a:rPr lang="en-US" smtClean="0"/>
              <a:t>Connect the Dots</a:t>
            </a:r>
          </a:p>
          <a:p>
            <a:pPr marL="990600" lvl="1" indent="-533400" eaLnBrk="1" hangingPunct="1">
              <a:defRPr/>
            </a:pPr>
            <a:r>
              <a:rPr lang="en-US" smtClean="0"/>
              <a:t>Learn some of the stories about the stars and constellations from ancient cultures</a:t>
            </a:r>
          </a:p>
          <a:p>
            <a:pPr marL="990600" lvl="1" indent="-533400" eaLnBrk="1" hangingPunct="1">
              <a:defRPr/>
            </a:pPr>
            <a:r>
              <a:rPr lang="en-US" smtClean="0"/>
              <a:t>The story of Andromeda, Perseus, &amp; Cassiopeia</a:t>
            </a:r>
          </a:p>
          <a:p>
            <a:pPr marL="990600" lvl="1" indent="-533400" eaLnBrk="1" hangingPunct="1">
              <a:defRPr/>
            </a:pPr>
            <a:r>
              <a:rPr lang="en-US" smtClean="0"/>
              <a:t>Orion and Scorpius</a:t>
            </a:r>
          </a:p>
          <a:p>
            <a:pPr marL="609600" indent="-609600" eaLnBrk="1" hangingPunct="1">
              <a:buFont typeface="Arial" charset="0"/>
              <a:buNone/>
              <a:defRPr/>
            </a:pPr>
            <a:endParaRPr lang="en-US" smtClean="0"/>
          </a:p>
        </p:txBody>
      </p:sp>
    </p:spTree>
  </p:cSld>
  <p:clrMapOvr>
    <a:masterClrMapping/>
  </p:clrMapOvr>
  <p:timing>
    <p:tnLst>
      <p:par>
        <p:cTn id="1" dur="indefinite" restart="never" nodeType="tmRoot"/>
      </p:par>
    </p:tnLst>
  </p:timing>
</p:sld>
</file>

<file path=ppt/slides/slide6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p:txBody>
          <a:bodyPr/>
          <a:lstStyle/>
          <a:p>
            <a:pPr eaLnBrk="1" hangingPunct="1">
              <a:defRPr/>
            </a:pPr>
            <a:r>
              <a:rPr lang="en-US" sz="4000" smtClean="0"/>
              <a:t>Sky Search Badge Requirements</a:t>
            </a:r>
          </a:p>
        </p:txBody>
      </p:sp>
      <p:sp>
        <p:nvSpPr>
          <p:cNvPr id="10243" name="Rectangle 3"/>
          <p:cNvSpPr>
            <a:spLocks noGrp="1" noRot="1" noChangeArrowheads="1"/>
          </p:cNvSpPr>
          <p:nvPr>
            <p:ph type="body" idx="1"/>
          </p:nvPr>
        </p:nvSpPr>
        <p:spPr>
          <a:xfrm>
            <a:off x="457200" y="1600200"/>
            <a:ext cx="8229600" cy="4800600"/>
          </a:xfrm>
        </p:spPr>
        <p:txBody>
          <a:bodyPr/>
          <a:lstStyle/>
          <a:p>
            <a:pPr marL="609600" indent="-609600" eaLnBrk="1" hangingPunct="1">
              <a:lnSpc>
                <a:spcPct val="90000"/>
              </a:lnSpc>
              <a:buFont typeface="Arial" charset="0"/>
              <a:buNone/>
              <a:defRPr/>
            </a:pPr>
            <a:endParaRPr lang="en-US" smtClean="0"/>
          </a:p>
          <a:p>
            <a:pPr marL="609600" indent="-609600" eaLnBrk="1" hangingPunct="1">
              <a:lnSpc>
                <a:spcPct val="90000"/>
              </a:lnSpc>
              <a:defRPr/>
            </a:pPr>
            <a:r>
              <a:rPr lang="en-US" smtClean="0"/>
              <a:t>Tools of the Trade</a:t>
            </a:r>
          </a:p>
          <a:p>
            <a:pPr marL="990600" lvl="1" indent="-533400" eaLnBrk="1" hangingPunct="1">
              <a:lnSpc>
                <a:spcPct val="90000"/>
              </a:lnSpc>
              <a:defRPr/>
            </a:pPr>
            <a:r>
              <a:rPr lang="en-US" smtClean="0"/>
              <a:t>Learn the parts of a telescope</a:t>
            </a:r>
          </a:p>
          <a:p>
            <a:pPr marL="1371600" lvl="2" indent="-457200" eaLnBrk="1" hangingPunct="1">
              <a:lnSpc>
                <a:spcPct val="90000"/>
              </a:lnSpc>
              <a:defRPr/>
            </a:pPr>
            <a:r>
              <a:rPr lang="en-US" smtClean="0"/>
              <a:t>Lenses and mirrors</a:t>
            </a:r>
          </a:p>
          <a:p>
            <a:pPr marL="1371600" lvl="2" indent="-457200" eaLnBrk="1" hangingPunct="1">
              <a:lnSpc>
                <a:spcPct val="90000"/>
              </a:lnSpc>
              <a:defRPr/>
            </a:pPr>
            <a:r>
              <a:rPr lang="en-US" smtClean="0"/>
              <a:t>Eyepieces</a:t>
            </a:r>
          </a:p>
          <a:p>
            <a:pPr marL="1371600" lvl="2" indent="-457200" eaLnBrk="1" hangingPunct="1">
              <a:lnSpc>
                <a:spcPct val="90000"/>
              </a:lnSpc>
              <a:defRPr/>
            </a:pPr>
            <a:r>
              <a:rPr lang="en-US" smtClean="0"/>
              <a:t>Optical tube assembly (OTA)</a:t>
            </a:r>
          </a:p>
          <a:p>
            <a:pPr marL="1371600" lvl="2" indent="-457200" eaLnBrk="1" hangingPunct="1">
              <a:lnSpc>
                <a:spcPct val="90000"/>
              </a:lnSpc>
              <a:defRPr/>
            </a:pPr>
            <a:r>
              <a:rPr lang="en-US" smtClean="0"/>
              <a:t>Mount</a:t>
            </a:r>
          </a:p>
          <a:p>
            <a:pPr marL="1371600" lvl="2" indent="-457200" eaLnBrk="1" hangingPunct="1">
              <a:lnSpc>
                <a:spcPct val="90000"/>
              </a:lnSpc>
              <a:defRPr/>
            </a:pPr>
            <a:r>
              <a:rPr lang="en-US" smtClean="0"/>
              <a:t>Finder</a:t>
            </a:r>
          </a:p>
          <a:p>
            <a:pPr marL="1371600" lvl="2" indent="-457200" eaLnBrk="1" hangingPunct="1">
              <a:lnSpc>
                <a:spcPct val="90000"/>
              </a:lnSpc>
              <a:defRPr/>
            </a:pPr>
            <a:r>
              <a:rPr lang="en-US" smtClean="0"/>
              <a:t>Focuser</a:t>
            </a:r>
          </a:p>
          <a:p>
            <a:pPr marL="990600" lvl="1" indent="-533400" eaLnBrk="1" hangingPunct="1">
              <a:lnSpc>
                <a:spcPct val="90000"/>
              </a:lnSpc>
              <a:defRPr/>
            </a:pPr>
            <a:r>
              <a:rPr lang="en-US" smtClean="0"/>
              <a:t>Learn how to use a telescope</a:t>
            </a:r>
          </a:p>
          <a:p>
            <a:pPr marL="609600" indent="-609600" eaLnBrk="1" hangingPunct="1">
              <a:lnSpc>
                <a:spcPct val="90000"/>
              </a:lnSpc>
              <a:defRPr/>
            </a:pPr>
            <a:endParaRPr lang="en-US" smtClean="0"/>
          </a:p>
        </p:txBody>
      </p:sp>
    </p:spTree>
  </p:cSld>
  <p:clrMapOvr>
    <a:masterClrMapping/>
  </p:clrMapOvr>
  <p:timing>
    <p:tnLst>
      <p:par>
        <p:cTn id="1" dur="indefinite" restart="never" nodeType="tmRoot"/>
      </p:par>
    </p:tnLst>
  </p:timing>
</p:sld>
</file>

<file path=ppt/slides/slide6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p:txBody>
          <a:bodyPr/>
          <a:lstStyle/>
          <a:p>
            <a:pPr eaLnBrk="1" hangingPunct="1">
              <a:defRPr/>
            </a:pPr>
            <a:r>
              <a:rPr lang="en-US" smtClean="0"/>
              <a:t>Telescope</a:t>
            </a:r>
          </a:p>
        </p:txBody>
      </p:sp>
      <p:sp>
        <p:nvSpPr>
          <p:cNvPr id="36867" name="Rectangle 3"/>
          <p:cNvSpPr>
            <a:spLocks noGrp="1" noRot="1" noChangeArrowheads="1"/>
          </p:cNvSpPr>
          <p:nvPr>
            <p:ph type="body" idx="1"/>
          </p:nvPr>
        </p:nvSpPr>
        <p:spPr>
          <a:xfrm>
            <a:off x="301625" y="1600200"/>
            <a:ext cx="8540750" cy="1058863"/>
          </a:xfrm>
        </p:spPr>
        <p:txBody>
          <a:bodyPr>
            <a:spAutoFit/>
          </a:bodyPr>
          <a:lstStyle/>
          <a:p>
            <a:pPr eaLnBrk="1" hangingPunct="1">
              <a:buFont typeface="Arial" charset="0"/>
              <a:buNone/>
              <a:defRPr/>
            </a:pPr>
            <a:r>
              <a:rPr lang="en-US" i="1" smtClean="0"/>
              <a:t>  Telescope ads and department store scopes hype</a:t>
            </a:r>
          </a:p>
        </p:txBody>
      </p:sp>
      <p:sp>
        <p:nvSpPr>
          <p:cNvPr id="36868" name="Text Box 4"/>
          <p:cNvSpPr txBox="1">
            <a:spLocks noChangeArrowheads="1"/>
          </p:cNvSpPr>
          <p:nvPr/>
        </p:nvSpPr>
        <p:spPr bwMode="auto">
          <a:xfrm>
            <a:off x="4038600" y="2057400"/>
            <a:ext cx="2541588" cy="579438"/>
          </a:xfrm>
          <a:prstGeom prst="rect">
            <a:avLst/>
          </a:prstGeom>
          <a:noFill/>
          <a:ln w="12700">
            <a:noFill/>
            <a:miter lim="800000"/>
            <a:headEnd type="none" w="sm" len="sm"/>
            <a:tailEnd type="none" w="sm" len="sm"/>
          </a:ln>
          <a:effectLst/>
        </p:spPr>
        <p:txBody>
          <a:bodyPr wrap="none">
            <a:spAutoFit/>
          </a:bodyPr>
          <a:lstStyle/>
          <a:p>
            <a:pPr>
              <a:spcBef>
                <a:spcPct val="20000"/>
              </a:spcBef>
              <a:buClr>
                <a:schemeClr val="hlink"/>
              </a:buClr>
              <a:buSzPct val="60000"/>
              <a:buFont typeface="Wingdings" pitchFamily="2" charset="2"/>
              <a:buNone/>
              <a:defRPr/>
            </a:pPr>
            <a:r>
              <a:rPr lang="en-US" sz="3200" i="1">
                <a:effectLst>
                  <a:outerShdw blurRad="38100" dist="38100" dir="2700000" algn="tl">
                    <a:srgbClr val="000000"/>
                  </a:outerShdw>
                </a:effectLst>
                <a:latin typeface="Verdana" pitchFamily="34" charset="0"/>
              </a:rPr>
              <a:t>“</a:t>
            </a:r>
            <a:r>
              <a:rPr lang="en-US" sz="3200" i="1">
                <a:effectLst>
                  <a:outerShdw blurRad="38100" dist="38100" dir="2700000" algn="tl">
                    <a:srgbClr val="000000"/>
                  </a:outerShdw>
                </a:effectLst>
                <a:latin typeface="Monotype Corsiva" pitchFamily="66" charset="0"/>
              </a:rPr>
              <a:t>magnification</a:t>
            </a:r>
            <a:r>
              <a:rPr lang="en-US" sz="3200" i="1">
                <a:effectLst>
                  <a:outerShdw blurRad="38100" dist="38100" dir="2700000" algn="tl">
                    <a:srgbClr val="000000"/>
                  </a:outerShdw>
                </a:effectLst>
                <a:latin typeface="Verdana" pitchFamily="34" charset="0"/>
              </a:rPr>
              <a:t>”</a:t>
            </a:r>
            <a:endParaRPr lang="en-US" sz="3200">
              <a:latin typeface="Verdana" pitchFamily="34" charset="0"/>
            </a:endParaRPr>
          </a:p>
        </p:txBody>
      </p:sp>
      <p:sp>
        <p:nvSpPr>
          <p:cNvPr id="36869" name="Text Box 5"/>
          <p:cNvSpPr txBox="1">
            <a:spLocks noChangeArrowheads="1"/>
          </p:cNvSpPr>
          <p:nvPr/>
        </p:nvSpPr>
        <p:spPr bwMode="auto">
          <a:xfrm>
            <a:off x="762000" y="2895600"/>
            <a:ext cx="7848600" cy="1066800"/>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sz="3200">
                <a:latin typeface="Verdana" pitchFamily="34" charset="0"/>
              </a:rPr>
              <a:t>But the </a:t>
            </a:r>
            <a:r>
              <a:rPr lang="en-US" sz="3200">
                <a:solidFill>
                  <a:srgbClr val="FF7C80"/>
                </a:solidFill>
                <a:latin typeface="Verdana" pitchFamily="34" charset="0"/>
              </a:rPr>
              <a:t>most important feature</a:t>
            </a:r>
            <a:r>
              <a:rPr lang="en-US" sz="3200">
                <a:latin typeface="Verdana" pitchFamily="34" charset="0"/>
              </a:rPr>
              <a:t> of a telescope is its </a:t>
            </a:r>
          </a:p>
        </p:txBody>
      </p:sp>
      <p:sp>
        <p:nvSpPr>
          <p:cNvPr id="36870" name="Text Box 6"/>
          <p:cNvSpPr txBox="1">
            <a:spLocks noChangeArrowheads="1"/>
          </p:cNvSpPr>
          <p:nvPr/>
        </p:nvSpPr>
        <p:spPr bwMode="auto">
          <a:xfrm>
            <a:off x="4419600" y="3429000"/>
            <a:ext cx="1746250" cy="579438"/>
          </a:xfrm>
          <a:prstGeom prst="rect">
            <a:avLst/>
          </a:prstGeom>
          <a:noFill/>
          <a:ln w="12700">
            <a:noFill/>
            <a:miter lim="800000"/>
            <a:headEnd type="none" w="sm" len="sm"/>
            <a:tailEnd type="none" w="sm" len="sm"/>
          </a:ln>
        </p:spPr>
        <p:txBody>
          <a:bodyPr wrap="none">
            <a:spAutoFit/>
          </a:bodyPr>
          <a:lstStyle/>
          <a:p>
            <a:pPr eaLnBrk="0" hangingPunct="0">
              <a:spcBef>
                <a:spcPct val="50000"/>
              </a:spcBef>
            </a:pPr>
            <a:r>
              <a:rPr lang="en-US" sz="3200">
                <a:latin typeface="Monotype Corsiva" pitchFamily="66" charset="0"/>
              </a:rPr>
              <a:t>“aperture”,</a:t>
            </a:r>
          </a:p>
        </p:txBody>
      </p:sp>
      <p:sp>
        <p:nvSpPr>
          <p:cNvPr id="36871" name="Text Box 7"/>
          <p:cNvSpPr txBox="1">
            <a:spLocks noChangeArrowheads="1"/>
          </p:cNvSpPr>
          <p:nvPr/>
        </p:nvSpPr>
        <p:spPr bwMode="auto">
          <a:xfrm>
            <a:off x="914400" y="4419600"/>
            <a:ext cx="7315200" cy="579438"/>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sz="3200">
                <a:latin typeface="Verdana" pitchFamily="34" charset="0"/>
              </a:rPr>
              <a:t>Or its “</a:t>
            </a:r>
            <a:r>
              <a:rPr lang="en-US" sz="3200" i="1">
                <a:solidFill>
                  <a:schemeClr val="hlink"/>
                </a:solidFill>
                <a:latin typeface="Verdana" pitchFamily="34" charset="0"/>
              </a:rPr>
              <a:t>light-gathering</a:t>
            </a:r>
            <a:r>
              <a:rPr lang="en-US" sz="3200">
                <a:latin typeface="Verdana" pitchFamily="34" charset="0"/>
              </a:rPr>
              <a:t>” power.</a:t>
            </a:r>
          </a:p>
        </p:txBody>
      </p:sp>
      <p:sp>
        <p:nvSpPr>
          <p:cNvPr id="36872" name="Text Box 8"/>
          <p:cNvSpPr txBox="1">
            <a:spLocks noChangeArrowheads="1"/>
          </p:cNvSpPr>
          <p:nvPr/>
        </p:nvSpPr>
        <p:spPr bwMode="auto">
          <a:xfrm>
            <a:off x="457200" y="5334000"/>
            <a:ext cx="8382000" cy="1066800"/>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sz="3200">
                <a:solidFill>
                  <a:schemeClr val="accent2"/>
                </a:solidFill>
                <a:latin typeface="Copperplate Gothic Bold" pitchFamily="34" charset="0"/>
              </a:rPr>
              <a:t>A 4.5-inch (114mm) scope gathers 250% </a:t>
            </a:r>
            <a:r>
              <a:rPr lang="en-US" sz="3200" i="1">
                <a:solidFill>
                  <a:schemeClr val="accent2"/>
                </a:solidFill>
                <a:latin typeface="Copperplate Gothic Bold" pitchFamily="34" charset="0"/>
              </a:rPr>
              <a:t>MORE</a:t>
            </a:r>
            <a:r>
              <a:rPr lang="en-US" sz="3200">
                <a:solidFill>
                  <a:schemeClr val="accent2"/>
                </a:solidFill>
                <a:latin typeface="Copperplate Gothic Bold" pitchFamily="34" charset="0"/>
              </a:rPr>
              <a:t> light than a 2.4-inch (60mm) scope.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1000"/>
                                  </p:stCondLst>
                                  <p:childTnLst>
                                    <p:animScale>
                                      <p:cBhvr>
                                        <p:cTn id="6" dur="2000" fill="hold"/>
                                        <p:tgtEl>
                                          <p:spTgt spid="36868"/>
                                        </p:tgtEl>
                                      </p:cBhvr>
                                      <p:by x="150000" y="150000"/>
                                    </p:animScale>
                                  </p:childTnLst>
                                </p:cTn>
                              </p:par>
                            </p:childTnLst>
                          </p:cTn>
                        </p:par>
                        <p:par>
                          <p:cTn id="7" fill="hold">
                            <p:stCondLst>
                              <p:cond delay="3000"/>
                            </p:stCondLst>
                            <p:childTnLst>
                              <p:par>
                                <p:cTn id="8" presetID="2" presetClass="entr" presetSubtype="4" fill="hold" grpId="0" nodeType="afterEffect">
                                  <p:stCondLst>
                                    <p:cond delay="0"/>
                                  </p:stCondLst>
                                  <p:childTnLst>
                                    <p:set>
                                      <p:cBhvr>
                                        <p:cTn id="9" dur="1" fill="hold">
                                          <p:stCondLst>
                                            <p:cond delay="0"/>
                                          </p:stCondLst>
                                        </p:cTn>
                                        <p:tgtEl>
                                          <p:spTgt spid="36869"/>
                                        </p:tgtEl>
                                        <p:attrNameLst>
                                          <p:attrName>style.visibility</p:attrName>
                                        </p:attrNameLst>
                                      </p:cBhvr>
                                      <p:to>
                                        <p:strVal val="visible"/>
                                      </p:to>
                                    </p:set>
                                    <p:anim calcmode="lin" valueType="num">
                                      <p:cBhvr additive="base">
                                        <p:cTn id="10" dur="1000" fill="hold"/>
                                        <p:tgtEl>
                                          <p:spTgt spid="36869"/>
                                        </p:tgtEl>
                                        <p:attrNameLst>
                                          <p:attrName>ppt_x</p:attrName>
                                        </p:attrNameLst>
                                      </p:cBhvr>
                                      <p:tavLst>
                                        <p:tav tm="0">
                                          <p:val>
                                            <p:strVal val="#ppt_x"/>
                                          </p:val>
                                        </p:tav>
                                        <p:tav tm="100000">
                                          <p:val>
                                            <p:strVal val="#ppt_x"/>
                                          </p:val>
                                        </p:tav>
                                      </p:tavLst>
                                    </p:anim>
                                    <p:anim calcmode="lin" valueType="num">
                                      <p:cBhvr additive="base">
                                        <p:cTn id="11" dur="1000" fill="hold"/>
                                        <p:tgtEl>
                                          <p:spTgt spid="36869"/>
                                        </p:tgtEl>
                                        <p:attrNameLst>
                                          <p:attrName>ppt_y</p:attrName>
                                        </p:attrNameLst>
                                      </p:cBhvr>
                                      <p:tavLst>
                                        <p:tav tm="0">
                                          <p:val>
                                            <p:strVal val="1+#ppt_h/2"/>
                                          </p:val>
                                        </p:tav>
                                        <p:tav tm="100000">
                                          <p:val>
                                            <p:strVal val="#ppt_y"/>
                                          </p:val>
                                        </p:tav>
                                      </p:tavLst>
                                    </p:anim>
                                  </p:childTnLst>
                                </p:cTn>
                              </p:par>
                            </p:childTnLst>
                          </p:cTn>
                        </p:par>
                        <p:par>
                          <p:cTn id="12" fill="hold">
                            <p:stCondLst>
                              <p:cond delay="4000"/>
                            </p:stCondLst>
                            <p:childTnLst>
                              <p:par>
                                <p:cTn id="13" presetID="2" presetClass="entr" presetSubtype="4" fill="hold" grpId="2" nodeType="afterEffect">
                                  <p:stCondLst>
                                    <p:cond delay="0"/>
                                  </p:stCondLst>
                                  <p:childTnLst>
                                    <p:set>
                                      <p:cBhvr>
                                        <p:cTn id="14" dur="1" fill="hold">
                                          <p:stCondLst>
                                            <p:cond delay="0"/>
                                          </p:stCondLst>
                                        </p:cTn>
                                        <p:tgtEl>
                                          <p:spTgt spid="36870"/>
                                        </p:tgtEl>
                                        <p:attrNameLst>
                                          <p:attrName>style.visibility</p:attrName>
                                        </p:attrNameLst>
                                      </p:cBhvr>
                                      <p:to>
                                        <p:strVal val="visible"/>
                                      </p:to>
                                    </p:set>
                                    <p:anim calcmode="lin" valueType="num">
                                      <p:cBhvr additive="base">
                                        <p:cTn id="15" dur="500" fill="hold"/>
                                        <p:tgtEl>
                                          <p:spTgt spid="36870"/>
                                        </p:tgtEl>
                                        <p:attrNameLst>
                                          <p:attrName>ppt_x</p:attrName>
                                        </p:attrNameLst>
                                      </p:cBhvr>
                                      <p:tavLst>
                                        <p:tav tm="0">
                                          <p:val>
                                            <p:strVal val="#ppt_x"/>
                                          </p:val>
                                        </p:tav>
                                        <p:tav tm="100000">
                                          <p:val>
                                            <p:strVal val="#ppt_x"/>
                                          </p:val>
                                        </p:tav>
                                      </p:tavLst>
                                    </p:anim>
                                    <p:anim calcmode="lin" valueType="num">
                                      <p:cBhvr additive="base">
                                        <p:cTn id="16" dur="500" fill="hold"/>
                                        <p:tgtEl>
                                          <p:spTgt spid="36870"/>
                                        </p:tgtEl>
                                        <p:attrNameLst>
                                          <p:attrName>ppt_y</p:attrName>
                                        </p:attrNameLst>
                                      </p:cBhvr>
                                      <p:tavLst>
                                        <p:tav tm="0">
                                          <p:val>
                                            <p:strVal val="1+#ppt_h/2"/>
                                          </p:val>
                                        </p:tav>
                                        <p:tav tm="100000">
                                          <p:val>
                                            <p:strVal val="#ppt_y"/>
                                          </p:val>
                                        </p:tav>
                                      </p:tavLst>
                                    </p:anim>
                                  </p:childTnLst>
                                </p:cTn>
                              </p:par>
                            </p:childTnLst>
                          </p:cTn>
                        </p:par>
                        <p:par>
                          <p:cTn id="17" fill="hold">
                            <p:stCondLst>
                              <p:cond delay="4500"/>
                            </p:stCondLst>
                            <p:childTnLst>
                              <p:par>
                                <p:cTn id="18" presetID="6" presetClass="emph" presetSubtype="0" fill="hold" grpId="1" nodeType="afterEffect">
                                  <p:stCondLst>
                                    <p:cond delay="0"/>
                                  </p:stCondLst>
                                  <p:childTnLst>
                                    <p:animScale>
                                      <p:cBhvr>
                                        <p:cTn id="19" dur="2000" fill="hold"/>
                                        <p:tgtEl>
                                          <p:spTgt spid="36870"/>
                                        </p:tgtEl>
                                      </p:cBhvr>
                                      <p:by x="150000" y="150000"/>
                                    </p:animScale>
                                  </p:childTnLst>
                                </p:cTn>
                              </p:par>
                            </p:childTnLst>
                          </p:cTn>
                        </p:par>
                        <p:par>
                          <p:cTn id="20" fill="hold">
                            <p:stCondLst>
                              <p:cond delay="6500"/>
                            </p:stCondLst>
                            <p:childTnLst>
                              <p:par>
                                <p:cTn id="21" presetID="10" presetClass="emph" presetSubtype="0" repeatCount="indefinite" fill="hold" grpId="0" nodeType="afterEffect">
                                  <p:stCondLst>
                                    <p:cond delay="0"/>
                                  </p:stCondLst>
                                  <p:endCondLst>
                                    <p:cond evt="onNext" delay="0">
                                      <p:tgtEl>
                                        <p:sldTgt/>
                                      </p:tgtEl>
                                    </p:cond>
                                  </p:endCondLst>
                                  <p:childTnLst>
                                    <p:anim calcmode="discrete" valueType="str">
                                      <p:cBhvr override="childStyle">
                                        <p:cTn id="22" dur="500" fill="hold"/>
                                        <p:tgtEl>
                                          <p:spTgt spid="36870"/>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par>
                          <p:cTn id="23" fill="hold">
                            <p:stCondLst>
                              <p:cond delay="7000"/>
                            </p:stCondLst>
                            <p:childTnLst>
                              <p:par>
                                <p:cTn id="24" presetID="22" presetClass="entr" presetSubtype="8" fill="hold" nodeType="afterEffect">
                                  <p:stCondLst>
                                    <p:cond delay="0"/>
                                  </p:stCondLst>
                                  <p:childTnLst>
                                    <p:set>
                                      <p:cBhvr>
                                        <p:cTn id="25" dur="1" fill="hold">
                                          <p:stCondLst>
                                            <p:cond delay="0"/>
                                          </p:stCondLst>
                                        </p:cTn>
                                        <p:tgtEl>
                                          <p:spTgt spid="36871">
                                            <p:txEl>
                                              <p:pRg st="0" end="0"/>
                                            </p:txEl>
                                          </p:spTgt>
                                        </p:tgtEl>
                                        <p:attrNameLst>
                                          <p:attrName>style.visibility</p:attrName>
                                        </p:attrNameLst>
                                      </p:cBhvr>
                                      <p:to>
                                        <p:strVal val="visible"/>
                                      </p:to>
                                    </p:set>
                                    <p:animEffect transition="in" filter="wipe(left)">
                                      <p:cBhvr>
                                        <p:cTn id="26" dur="500"/>
                                        <p:tgtEl>
                                          <p:spTgt spid="36871">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nodeType="clickEffect">
                                  <p:stCondLst>
                                    <p:cond delay="0"/>
                                  </p:stCondLst>
                                  <p:childTnLst>
                                    <p:set>
                                      <p:cBhvr>
                                        <p:cTn id="30" dur="1" fill="hold">
                                          <p:stCondLst>
                                            <p:cond delay="0"/>
                                          </p:stCondLst>
                                        </p:cTn>
                                        <p:tgtEl>
                                          <p:spTgt spid="36872">
                                            <p:txEl>
                                              <p:pRg st="0" end="0"/>
                                            </p:txEl>
                                          </p:spTgt>
                                        </p:tgtEl>
                                        <p:attrNameLst>
                                          <p:attrName>style.visibility</p:attrName>
                                        </p:attrNameLst>
                                      </p:cBhvr>
                                      <p:to>
                                        <p:strVal val="visible"/>
                                      </p:to>
                                    </p:set>
                                    <p:anim calcmode="lin" valueType="num">
                                      <p:cBhvr>
                                        <p:cTn id="31" dur="500" fill="hold"/>
                                        <p:tgtEl>
                                          <p:spTgt spid="36872">
                                            <p:txEl>
                                              <p:pRg st="0" end="0"/>
                                            </p:txEl>
                                          </p:spTgt>
                                        </p:tgtEl>
                                        <p:attrNameLst>
                                          <p:attrName>ppt_w</p:attrName>
                                        </p:attrNameLst>
                                      </p:cBhvr>
                                      <p:tavLst>
                                        <p:tav tm="0">
                                          <p:val>
                                            <p:fltVal val="0"/>
                                          </p:val>
                                        </p:tav>
                                        <p:tav tm="100000">
                                          <p:val>
                                            <p:strVal val="#ppt_w"/>
                                          </p:val>
                                        </p:tav>
                                      </p:tavLst>
                                    </p:anim>
                                    <p:anim calcmode="lin" valueType="num">
                                      <p:cBhvr>
                                        <p:cTn id="32" dur="500" fill="hold"/>
                                        <p:tgtEl>
                                          <p:spTgt spid="36872">
                                            <p:txEl>
                                              <p:pRg st="0" end="0"/>
                                            </p:txEl>
                                          </p:spTgt>
                                        </p:tgtEl>
                                        <p:attrNameLst>
                                          <p:attrName>ppt_h</p:attrName>
                                        </p:attrNameLst>
                                      </p:cBhvr>
                                      <p:tavLst>
                                        <p:tav tm="0">
                                          <p:val>
                                            <p:fltVal val="0"/>
                                          </p:val>
                                        </p:tav>
                                        <p:tav tm="100000">
                                          <p:val>
                                            <p:strVal val="#ppt_h"/>
                                          </p:val>
                                        </p:tav>
                                      </p:tavLst>
                                    </p:anim>
                                    <p:anim calcmode="lin" valueType="num">
                                      <p:cBhvr>
                                        <p:cTn id="33" dur="500" fill="hold"/>
                                        <p:tgtEl>
                                          <p:spTgt spid="36872">
                                            <p:txEl>
                                              <p:pRg st="0" end="0"/>
                                            </p:txEl>
                                          </p:spTgt>
                                        </p:tgtEl>
                                        <p:attrNameLst>
                                          <p:attrName>style.rotation</p:attrName>
                                        </p:attrNameLst>
                                      </p:cBhvr>
                                      <p:tavLst>
                                        <p:tav tm="0">
                                          <p:val>
                                            <p:fltVal val="360"/>
                                          </p:val>
                                        </p:tav>
                                        <p:tav tm="100000">
                                          <p:val>
                                            <p:fltVal val="0"/>
                                          </p:val>
                                        </p:tav>
                                      </p:tavLst>
                                    </p:anim>
                                    <p:animEffect transition="in" filter="fade">
                                      <p:cBhvr>
                                        <p:cTn id="34" dur="500"/>
                                        <p:tgtEl>
                                          <p:spTgt spid="368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p:bldP spid="36869" grpId="0"/>
      <p:bldP spid="36870" grpId="0"/>
      <p:bldP spid="36870" grpId="1"/>
      <p:bldP spid="36870" grpId="2"/>
    </p:bldLst>
  </p:timing>
</p:sld>
</file>

<file path=ppt/slides/slide6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ctrTitle"/>
          </p:nvPr>
        </p:nvSpPr>
        <p:spPr>
          <a:xfrm>
            <a:off x="685800" y="228600"/>
            <a:ext cx="7772400" cy="1470025"/>
          </a:xfrm>
        </p:spPr>
        <p:txBody>
          <a:bodyPr/>
          <a:lstStyle/>
          <a:p>
            <a:pPr eaLnBrk="1" hangingPunct="1">
              <a:defRPr/>
            </a:pPr>
            <a:r>
              <a:rPr lang="en-US" b="1" smtClean="0"/>
              <a:t>Different Types of Telescopes?</a:t>
            </a:r>
            <a:r>
              <a:rPr lang="en-US" smtClean="0"/>
              <a:t> </a:t>
            </a:r>
          </a:p>
        </p:txBody>
      </p:sp>
      <p:sp>
        <p:nvSpPr>
          <p:cNvPr id="37891" name="Rectangle 3"/>
          <p:cNvSpPr>
            <a:spLocks noGrp="1" noChangeArrowheads="1"/>
          </p:cNvSpPr>
          <p:nvPr>
            <p:ph type="subTitle" idx="1"/>
          </p:nvPr>
        </p:nvSpPr>
        <p:spPr>
          <a:xfrm>
            <a:off x="0" y="1676400"/>
            <a:ext cx="9144000" cy="4800600"/>
          </a:xfrm>
        </p:spPr>
        <p:txBody>
          <a:bodyPr/>
          <a:lstStyle/>
          <a:p>
            <a:pPr eaLnBrk="1" hangingPunct="1">
              <a:defRPr/>
            </a:pPr>
            <a:r>
              <a:rPr lang="en-US" b="1" smtClean="0"/>
              <a:t>There are three basic types of telescopes.</a:t>
            </a:r>
            <a:r>
              <a:rPr lang="en-US" smtClean="0"/>
              <a:t> </a:t>
            </a:r>
          </a:p>
          <a:p>
            <a:pPr eaLnBrk="1" hangingPunct="1">
              <a:defRPr/>
            </a:pPr>
            <a:endParaRPr lang="en-US" sz="1200" smtClean="0"/>
          </a:p>
          <a:p>
            <a:pPr algn="l" eaLnBrk="1" hangingPunct="1">
              <a:defRPr/>
            </a:pPr>
            <a:r>
              <a:rPr lang="en-US" sz="3000" b="1" u="sng" smtClean="0"/>
              <a:t>Refractors</a:t>
            </a:r>
            <a:r>
              <a:rPr lang="en-US" sz="3000" b="1" smtClean="0"/>
              <a:t> </a:t>
            </a:r>
            <a:r>
              <a:rPr lang="en-US" sz="3000" smtClean="0"/>
              <a:t>use lenses to focus light</a:t>
            </a:r>
            <a:br>
              <a:rPr lang="en-US" sz="3000" smtClean="0"/>
            </a:br>
            <a:r>
              <a:rPr lang="en-US" sz="3000" smtClean="0"/>
              <a:t>(when light passes through glass, it refracts). </a:t>
            </a:r>
          </a:p>
          <a:p>
            <a:pPr algn="l" eaLnBrk="1" hangingPunct="1">
              <a:defRPr/>
            </a:pPr>
            <a:r>
              <a:rPr lang="en-US" sz="3000" b="1" u="sng" smtClean="0"/>
              <a:t>Reflectors</a:t>
            </a:r>
            <a:r>
              <a:rPr lang="en-US" sz="3000" smtClean="0"/>
              <a:t> use mirrors to focus light</a:t>
            </a:r>
            <a:br>
              <a:rPr lang="en-US" sz="3000" smtClean="0"/>
            </a:br>
            <a:r>
              <a:rPr lang="en-US" sz="3000" smtClean="0"/>
              <a:t>(light reflects off of mirrors). </a:t>
            </a:r>
          </a:p>
          <a:p>
            <a:pPr algn="l" eaLnBrk="1" hangingPunct="1">
              <a:defRPr/>
            </a:pPr>
            <a:r>
              <a:rPr lang="en-US" sz="3000" b="1" u="sng" smtClean="0"/>
              <a:t>Catadioptric</a:t>
            </a:r>
            <a:r>
              <a:rPr lang="en-US" sz="3000" smtClean="0"/>
              <a:t> (combination) telescopes use some combination of lenses as well as mirrors (to fold the light path).</a:t>
            </a: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 calcmode="lin" valueType="num">
                                      <p:cBhvr additive="base">
                                        <p:cTn id="7" dur="2000" fill="hold"/>
                                        <p:tgtEl>
                                          <p:spTgt spid="37891">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7891">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4" fill="hold" grpId="0" nodeType="afterEffect">
                                  <p:stCondLst>
                                    <p:cond delay="1000"/>
                                  </p:stCondLst>
                                  <p:childTnLst>
                                    <p:set>
                                      <p:cBhvr>
                                        <p:cTn id="11" dur="1" fill="hold">
                                          <p:stCondLst>
                                            <p:cond delay="0"/>
                                          </p:stCondLst>
                                        </p:cTn>
                                        <p:tgtEl>
                                          <p:spTgt spid="37891">
                                            <p:txEl>
                                              <p:pRg st="2" end="2"/>
                                            </p:txEl>
                                          </p:spTgt>
                                        </p:tgtEl>
                                        <p:attrNameLst>
                                          <p:attrName>style.visibility</p:attrName>
                                        </p:attrNameLst>
                                      </p:cBhvr>
                                      <p:to>
                                        <p:strVal val="visible"/>
                                      </p:to>
                                    </p:set>
                                    <p:anim calcmode="lin" valueType="num">
                                      <p:cBhvr additive="base">
                                        <p:cTn id="12" dur="2000" fill="hold"/>
                                        <p:tgtEl>
                                          <p:spTgt spid="37891">
                                            <p:txEl>
                                              <p:pRg st="2" end="2"/>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7891">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5000"/>
                            </p:stCondLst>
                            <p:childTnLst>
                              <p:par>
                                <p:cTn id="15" presetID="2" presetClass="entr" presetSubtype="4" fill="hold" grpId="0" nodeType="afterEffect">
                                  <p:stCondLst>
                                    <p:cond delay="2000"/>
                                  </p:stCondLst>
                                  <p:childTnLst>
                                    <p:set>
                                      <p:cBhvr>
                                        <p:cTn id="16" dur="1" fill="hold">
                                          <p:stCondLst>
                                            <p:cond delay="0"/>
                                          </p:stCondLst>
                                        </p:cTn>
                                        <p:tgtEl>
                                          <p:spTgt spid="37891">
                                            <p:txEl>
                                              <p:pRg st="3" end="3"/>
                                            </p:txEl>
                                          </p:spTgt>
                                        </p:tgtEl>
                                        <p:attrNameLst>
                                          <p:attrName>style.visibility</p:attrName>
                                        </p:attrNameLst>
                                      </p:cBhvr>
                                      <p:to>
                                        <p:strVal val="visible"/>
                                      </p:to>
                                    </p:set>
                                    <p:anim calcmode="lin" valueType="num">
                                      <p:cBhvr additive="base">
                                        <p:cTn id="17" dur="2000" fill="hold"/>
                                        <p:tgtEl>
                                          <p:spTgt spid="37891">
                                            <p:txEl>
                                              <p:pRg st="3" end="3"/>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37891">
                                            <p:txEl>
                                              <p:pRg st="3" end="3"/>
                                            </p:txEl>
                                          </p:spTgt>
                                        </p:tgtEl>
                                        <p:attrNameLst>
                                          <p:attrName>ppt_y</p:attrName>
                                        </p:attrNameLst>
                                      </p:cBhvr>
                                      <p:tavLst>
                                        <p:tav tm="0">
                                          <p:val>
                                            <p:strVal val="1+#ppt_h/2"/>
                                          </p:val>
                                        </p:tav>
                                        <p:tav tm="100000">
                                          <p:val>
                                            <p:strVal val="#ppt_y"/>
                                          </p:val>
                                        </p:tav>
                                      </p:tavLst>
                                    </p:anim>
                                  </p:childTnLst>
                                </p:cTn>
                              </p:par>
                            </p:childTnLst>
                          </p:cTn>
                        </p:par>
                        <p:par>
                          <p:cTn id="19" fill="hold">
                            <p:stCondLst>
                              <p:cond delay="9000"/>
                            </p:stCondLst>
                            <p:childTnLst>
                              <p:par>
                                <p:cTn id="20" presetID="2" presetClass="entr" presetSubtype="4" fill="hold" grpId="0" nodeType="afterEffect">
                                  <p:stCondLst>
                                    <p:cond delay="3000"/>
                                  </p:stCondLst>
                                  <p:childTnLst>
                                    <p:set>
                                      <p:cBhvr>
                                        <p:cTn id="21" dur="1" fill="hold">
                                          <p:stCondLst>
                                            <p:cond delay="0"/>
                                          </p:stCondLst>
                                        </p:cTn>
                                        <p:tgtEl>
                                          <p:spTgt spid="37891">
                                            <p:txEl>
                                              <p:pRg st="4" end="4"/>
                                            </p:txEl>
                                          </p:spTgt>
                                        </p:tgtEl>
                                        <p:attrNameLst>
                                          <p:attrName>style.visibility</p:attrName>
                                        </p:attrNameLst>
                                      </p:cBhvr>
                                      <p:to>
                                        <p:strVal val="visible"/>
                                      </p:to>
                                    </p:set>
                                    <p:anim calcmode="lin" valueType="num">
                                      <p:cBhvr additive="base">
                                        <p:cTn id="22" dur="2000" fill="hold"/>
                                        <p:tgtEl>
                                          <p:spTgt spid="37891">
                                            <p:txEl>
                                              <p:pRg st="4" end="4"/>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3789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autoUpdateAnimBg="0"/>
    </p:bldLst>
  </p:timing>
</p:sld>
</file>

<file path=ppt/slides/slide6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8978" name="Picture 2" descr="FS-78EN"/>
          <p:cNvPicPr>
            <a:picLocks noChangeAspect="1" noChangeArrowheads="1"/>
          </p:cNvPicPr>
          <p:nvPr>
            <p:ph idx="1"/>
          </p:nvPr>
        </p:nvPicPr>
        <p:blipFill>
          <a:blip r:embed="rId2"/>
          <a:srcRect/>
          <a:stretch>
            <a:fillRect/>
          </a:stretch>
        </p:blipFill>
        <p:spPr>
          <a:xfrm>
            <a:off x="685800" y="1447800"/>
            <a:ext cx="2960688" cy="4953000"/>
          </a:xfrm>
          <a:noFill/>
        </p:spPr>
      </p:pic>
      <p:pic>
        <p:nvPicPr>
          <p:cNvPr id="638979" name="Picture 3" descr="60mm AltAz refractor"/>
          <p:cNvPicPr>
            <a:picLocks noChangeAspect="1" noChangeArrowheads="1"/>
          </p:cNvPicPr>
          <p:nvPr/>
        </p:nvPicPr>
        <p:blipFill>
          <a:blip r:embed="rId3"/>
          <a:srcRect/>
          <a:stretch>
            <a:fillRect/>
          </a:stretch>
        </p:blipFill>
        <p:spPr bwMode="auto">
          <a:xfrm>
            <a:off x="5029200" y="1905000"/>
            <a:ext cx="3810000" cy="3786188"/>
          </a:xfrm>
          <a:prstGeom prst="rect">
            <a:avLst/>
          </a:prstGeom>
          <a:noFill/>
          <a:ln w="9525">
            <a:noFill/>
            <a:miter lim="800000"/>
            <a:headEnd/>
            <a:tailEnd/>
          </a:ln>
        </p:spPr>
      </p:pic>
      <p:sp>
        <p:nvSpPr>
          <p:cNvPr id="38916" name="Rectangle 4"/>
          <p:cNvSpPr>
            <a:spLocks noGrp="1" noRot="1" noChangeArrowheads="1"/>
          </p:cNvSpPr>
          <p:nvPr>
            <p:ph type="title"/>
          </p:nvPr>
        </p:nvSpPr>
        <p:spPr>
          <a:xfrm>
            <a:off x="3282950" y="417513"/>
            <a:ext cx="2578100" cy="765175"/>
          </a:xfrm>
        </p:spPr>
        <p:txBody>
          <a:bodyPr wrap="none">
            <a:spAutoFit/>
          </a:bodyPr>
          <a:lstStyle/>
          <a:p>
            <a:pPr eaLnBrk="1" hangingPunct="1">
              <a:defRPr/>
            </a:pPr>
            <a:r>
              <a:rPr lang="en-US" smtClean="0"/>
              <a:t>Refractor</a:t>
            </a:r>
          </a:p>
        </p:txBody>
      </p:sp>
      <p:sp>
        <p:nvSpPr>
          <p:cNvPr id="38917" name="Text Box 5"/>
          <p:cNvSpPr txBox="1">
            <a:spLocks noChangeArrowheads="1"/>
          </p:cNvSpPr>
          <p:nvPr/>
        </p:nvSpPr>
        <p:spPr bwMode="auto">
          <a:xfrm>
            <a:off x="2590800" y="1981200"/>
            <a:ext cx="2514600" cy="2586038"/>
          </a:xfrm>
          <a:prstGeom prst="rect">
            <a:avLst/>
          </a:prstGeom>
          <a:noFill/>
          <a:ln w="9525">
            <a:noFill/>
            <a:miter lim="800000"/>
            <a:headEnd/>
            <a:tailEnd/>
          </a:ln>
          <a:effectLst/>
        </p:spPr>
        <p:txBody>
          <a:bodyPr>
            <a:spAutoFit/>
          </a:bodyPr>
          <a:lstStyle/>
          <a:p>
            <a:pPr lvl="2" algn="ctr">
              <a:defRPr/>
            </a:pPr>
            <a:r>
              <a:rPr lang="en-US" dirty="0">
                <a:effectLst>
                  <a:outerShdw blurRad="38100" dist="38100" dir="2700000" algn="tl">
                    <a:srgbClr val="000000"/>
                  </a:outerShdw>
                </a:effectLst>
              </a:rPr>
              <a:t>Lenses Eyepieces</a:t>
            </a:r>
          </a:p>
          <a:p>
            <a:pPr lvl="2" algn="ctr">
              <a:defRPr/>
            </a:pPr>
            <a:r>
              <a:rPr lang="en-US" dirty="0">
                <a:effectLst>
                  <a:outerShdw blurRad="38100" dist="38100" dir="2700000" algn="tl">
                    <a:srgbClr val="000000"/>
                  </a:outerShdw>
                </a:effectLst>
              </a:rPr>
              <a:t>Optical tube assembly (OTA)</a:t>
            </a:r>
          </a:p>
          <a:p>
            <a:pPr lvl="2" algn="ctr">
              <a:defRPr/>
            </a:pPr>
            <a:endParaRPr lang="en-US" dirty="0">
              <a:effectLst>
                <a:outerShdw blurRad="38100" dist="38100" dir="2700000" algn="tl">
                  <a:srgbClr val="000000"/>
                </a:outerShdw>
              </a:effectLst>
            </a:endParaRPr>
          </a:p>
          <a:p>
            <a:pPr lvl="2" algn="ctr">
              <a:defRPr/>
            </a:pPr>
            <a:r>
              <a:rPr lang="en-US" dirty="0">
                <a:effectLst>
                  <a:outerShdw blurRad="38100" dist="38100" dir="2700000" algn="tl">
                    <a:srgbClr val="000000"/>
                  </a:outerShdw>
                </a:effectLst>
              </a:rPr>
              <a:t>Mount</a:t>
            </a:r>
          </a:p>
          <a:p>
            <a:pPr lvl="2" algn="ctr">
              <a:defRPr/>
            </a:pPr>
            <a:r>
              <a:rPr lang="en-US" dirty="0">
                <a:effectLst>
                  <a:outerShdw blurRad="38100" dist="38100" dir="2700000" algn="tl">
                    <a:srgbClr val="000000"/>
                  </a:outerShdw>
                </a:effectLst>
              </a:rPr>
              <a:t>Finder</a:t>
            </a:r>
          </a:p>
          <a:p>
            <a:pPr lvl="2" algn="ctr">
              <a:defRPr/>
            </a:pPr>
            <a:r>
              <a:rPr lang="en-US" dirty="0">
                <a:effectLst>
                  <a:outerShdw blurRad="38100" dist="38100" dir="2700000" algn="tl">
                    <a:srgbClr val="000000"/>
                  </a:outerShdw>
                </a:effectLst>
              </a:rPr>
              <a:t>Focuser</a:t>
            </a:r>
          </a:p>
        </p:txBody>
      </p:sp>
      <p:sp>
        <p:nvSpPr>
          <p:cNvPr id="638982" name="Line 6"/>
          <p:cNvSpPr>
            <a:spLocks noChangeShapeType="1"/>
          </p:cNvSpPr>
          <p:nvPr/>
        </p:nvSpPr>
        <p:spPr bwMode="auto">
          <a:xfrm flipH="1">
            <a:off x="2971800" y="2133600"/>
            <a:ext cx="609600" cy="685800"/>
          </a:xfrm>
          <a:prstGeom prst="line">
            <a:avLst/>
          </a:prstGeom>
          <a:noFill/>
          <a:ln w="9525">
            <a:solidFill>
              <a:srgbClr val="3366FF"/>
            </a:solidFill>
            <a:round/>
            <a:headEnd/>
            <a:tailEnd/>
          </a:ln>
        </p:spPr>
        <p:txBody>
          <a:bodyPr/>
          <a:lstStyle/>
          <a:p>
            <a:endParaRPr lang="en-US"/>
          </a:p>
        </p:txBody>
      </p:sp>
      <p:sp>
        <p:nvSpPr>
          <p:cNvPr id="638983" name="Line 7"/>
          <p:cNvSpPr>
            <a:spLocks noChangeShapeType="1"/>
          </p:cNvSpPr>
          <p:nvPr/>
        </p:nvSpPr>
        <p:spPr bwMode="auto">
          <a:xfrm>
            <a:off x="1828800" y="1600200"/>
            <a:ext cx="1828800" cy="533400"/>
          </a:xfrm>
          <a:prstGeom prst="line">
            <a:avLst/>
          </a:prstGeom>
          <a:noFill/>
          <a:ln w="9525">
            <a:solidFill>
              <a:srgbClr val="3366FF"/>
            </a:solidFill>
            <a:round/>
            <a:headEnd/>
            <a:tailEnd/>
          </a:ln>
        </p:spPr>
        <p:txBody>
          <a:bodyPr/>
          <a:lstStyle/>
          <a:p>
            <a:endParaRPr lang="en-US"/>
          </a:p>
        </p:txBody>
      </p:sp>
      <p:pic>
        <p:nvPicPr>
          <p:cNvPr id="638984" name="Picture 10" descr="FS-78EN"/>
          <p:cNvPicPr>
            <a:picLocks noChangeAspect="1" noChangeArrowheads="1"/>
          </p:cNvPicPr>
          <p:nvPr/>
        </p:nvPicPr>
        <p:blipFill>
          <a:blip r:embed="rId2"/>
          <a:srcRect/>
          <a:stretch>
            <a:fillRect/>
          </a:stretch>
        </p:blipFill>
        <p:spPr bwMode="auto">
          <a:xfrm>
            <a:off x="685800" y="1447800"/>
            <a:ext cx="2960688" cy="4953000"/>
          </a:xfrm>
          <a:prstGeom prst="rect">
            <a:avLst/>
          </a:prstGeom>
          <a:noFill/>
          <a:ln w="9525">
            <a:noFill/>
            <a:miter lim="800000"/>
            <a:headEnd/>
            <a:tailEnd/>
          </a:ln>
        </p:spPr>
      </p:pic>
      <p:sp>
        <p:nvSpPr>
          <p:cNvPr id="638985" name="Line 11"/>
          <p:cNvSpPr>
            <a:spLocks noChangeShapeType="1"/>
          </p:cNvSpPr>
          <p:nvPr/>
        </p:nvSpPr>
        <p:spPr bwMode="auto">
          <a:xfrm>
            <a:off x="1828800" y="1600200"/>
            <a:ext cx="1828800" cy="533400"/>
          </a:xfrm>
          <a:prstGeom prst="line">
            <a:avLst/>
          </a:prstGeom>
          <a:noFill/>
          <a:ln w="9525">
            <a:solidFill>
              <a:srgbClr val="3366FF"/>
            </a:solidFill>
            <a:round/>
            <a:headEnd/>
            <a:tailEnd/>
          </a:ln>
        </p:spPr>
        <p:txBody>
          <a:bodyPr/>
          <a:lstStyle/>
          <a:p>
            <a:endParaRPr lang="en-US"/>
          </a:p>
        </p:txBody>
      </p:sp>
      <p:pic>
        <p:nvPicPr>
          <p:cNvPr id="638986" name="Picture 12" descr="60mm AltAz refractor"/>
          <p:cNvPicPr>
            <a:picLocks noChangeAspect="1" noChangeArrowheads="1"/>
          </p:cNvPicPr>
          <p:nvPr/>
        </p:nvPicPr>
        <p:blipFill>
          <a:blip r:embed="rId3"/>
          <a:srcRect/>
          <a:stretch>
            <a:fillRect/>
          </a:stretch>
        </p:blipFill>
        <p:spPr bwMode="auto">
          <a:xfrm>
            <a:off x="5029200" y="1905000"/>
            <a:ext cx="3810000" cy="3786188"/>
          </a:xfrm>
          <a:prstGeom prst="rect">
            <a:avLst/>
          </a:prstGeom>
          <a:noFill/>
          <a:ln w="9525">
            <a:noFill/>
            <a:miter lim="800000"/>
            <a:headEnd/>
            <a:tailEnd/>
          </a:ln>
        </p:spPr>
      </p:pic>
      <p:pic>
        <p:nvPicPr>
          <p:cNvPr id="638987" name="Picture 13" descr="FS-78EN"/>
          <p:cNvPicPr>
            <a:picLocks noChangeAspect="1" noChangeArrowheads="1"/>
          </p:cNvPicPr>
          <p:nvPr/>
        </p:nvPicPr>
        <p:blipFill>
          <a:blip r:embed="rId2"/>
          <a:srcRect/>
          <a:stretch>
            <a:fillRect/>
          </a:stretch>
        </p:blipFill>
        <p:spPr bwMode="auto">
          <a:xfrm>
            <a:off x="685800" y="1371600"/>
            <a:ext cx="2960688" cy="4953000"/>
          </a:xfrm>
          <a:prstGeom prst="rect">
            <a:avLst/>
          </a:prstGeom>
          <a:noFill/>
          <a:ln w="9525">
            <a:noFill/>
            <a:miter lim="800000"/>
            <a:headEnd/>
            <a:tailEnd/>
          </a:ln>
        </p:spPr>
      </p:pic>
      <p:sp>
        <p:nvSpPr>
          <p:cNvPr id="38927" name="Line 15"/>
          <p:cNvSpPr>
            <a:spLocks noChangeShapeType="1"/>
          </p:cNvSpPr>
          <p:nvPr/>
        </p:nvSpPr>
        <p:spPr bwMode="auto">
          <a:xfrm flipH="1">
            <a:off x="3048000" y="2209800"/>
            <a:ext cx="685800" cy="533400"/>
          </a:xfrm>
          <a:prstGeom prst="line">
            <a:avLst/>
          </a:prstGeom>
          <a:noFill/>
          <a:ln w="25400">
            <a:solidFill>
              <a:srgbClr val="3366FF"/>
            </a:solidFill>
            <a:round/>
            <a:headEnd/>
            <a:tailEnd/>
          </a:ln>
        </p:spPr>
        <p:txBody>
          <a:bodyPr/>
          <a:lstStyle/>
          <a:p>
            <a:endParaRPr lang="en-US"/>
          </a:p>
        </p:txBody>
      </p:sp>
      <p:sp>
        <p:nvSpPr>
          <p:cNvPr id="38928" name="Line 16"/>
          <p:cNvSpPr>
            <a:spLocks noChangeShapeType="1"/>
          </p:cNvSpPr>
          <p:nvPr/>
        </p:nvSpPr>
        <p:spPr bwMode="auto">
          <a:xfrm>
            <a:off x="1905000" y="1524000"/>
            <a:ext cx="1828800" cy="685800"/>
          </a:xfrm>
          <a:prstGeom prst="line">
            <a:avLst/>
          </a:prstGeom>
          <a:noFill/>
          <a:ln w="25400">
            <a:solidFill>
              <a:srgbClr val="3366FF"/>
            </a:solidFill>
            <a:round/>
            <a:headEnd/>
            <a:tailEnd/>
          </a:ln>
        </p:spPr>
        <p:txBody>
          <a:bodyPr/>
          <a:lstStyle/>
          <a:p>
            <a:endParaRPr lang="en-US"/>
          </a:p>
        </p:txBody>
      </p:sp>
      <p:sp>
        <p:nvSpPr>
          <p:cNvPr id="38929" name="Line 17"/>
          <p:cNvSpPr>
            <a:spLocks noChangeShapeType="1"/>
          </p:cNvSpPr>
          <p:nvPr/>
        </p:nvSpPr>
        <p:spPr bwMode="auto">
          <a:xfrm flipH="1" flipV="1">
            <a:off x="4572000" y="2209800"/>
            <a:ext cx="762000" cy="1371600"/>
          </a:xfrm>
          <a:prstGeom prst="line">
            <a:avLst/>
          </a:prstGeom>
          <a:noFill/>
          <a:ln w="25400">
            <a:solidFill>
              <a:srgbClr val="3366FF"/>
            </a:solidFill>
            <a:round/>
            <a:headEnd/>
            <a:tailEnd/>
          </a:ln>
        </p:spPr>
        <p:txBody>
          <a:bodyPr/>
          <a:lstStyle/>
          <a:p>
            <a:endParaRPr lang="en-US"/>
          </a:p>
        </p:txBody>
      </p:sp>
      <p:sp>
        <p:nvSpPr>
          <p:cNvPr id="38930" name="Line 18"/>
          <p:cNvSpPr>
            <a:spLocks noChangeShapeType="1"/>
          </p:cNvSpPr>
          <p:nvPr/>
        </p:nvSpPr>
        <p:spPr bwMode="auto">
          <a:xfrm flipH="1">
            <a:off x="4572000" y="2209800"/>
            <a:ext cx="3352800" cy="0"/>
          </a:xfrm>
          <a:prstGeom prst="line">
            <a:avLst/>
          </a:prstGeom>
          <a:noFill/>
          <a:ln w="25400">
            <a:solidFill>
              <a:srgbClr val="3366FF"/>
            </a:solidFill>
            <a:round/>
            <a:headEnd/>
            <a:tailEnd/>
          </a:ln>
        </p:spPr>
        <p:txBody>
          <a:bodyPr/>
          <a:lstStyle/>
          <a:p>
            <a:endParaRPr lang="en-US"/>
          </a:p>
        </p:txBody>
      </p:sp>
      <p:sp>
        <p:nvSpPr>
          <p:cNvPr id="38933" name="Line 21"/>
          <p:cNvSpPr>
            <a:spLocks noChangeShapeType="1"/>
          </p:cNvSpPr>
          <p:nvPr/>
        </p:nvSpPr>
        <p:spPr bwMode="auto">
          <a:xfrm flipH="1">
            <a:off x="2971800" y="2438400"/>
            <a:ext cx="762000" cy="304800"/>
          </a:xfrm>
          <a:prstGeom prst="line">
            <a:avLst/>
          </a:prstGeom>
          <a:noFill/>
          <a:ln w="25400">
            <a:solidFill>
              <a:srgbClr val="FF0000"/>
            </a:solidFill>
            <a:round/>
            <a:headEnd/>
            <a:tailEnd/>
          </a:ln>
        </p:spPr>
        <p:txBody>
          <a:bodyPr/>
          <a:lstStyle/>
          <a:p>
            <a:endParaRPr lang="en-US"/>
          </a:p>
        </p:txBody>
      </p:sp>
      <p:sp>
        <p:nvSpPr>
          <p:cNvPr id="38934" name="Line 22"/>
          <p:cNvSpPr>
            <a:spLocks noChangeShapeType="1"/>
          </p:cNvSpPr>
          <p:nvPr/>
        </p:nvSpPr>
        <p:spPr bwMode="auto">
          <a:xfrm>
            <a:off x="4876800" y="2514600"/>
            <a:ext cx="457200" cy="1143000"/>
          </a:xfrm>
          <a:prstGeom prst="line">
            <a:avLst/>
          </a:prstGeom>
          <a:noFill/>
          <a:ln w="25400">
            <a:solidFill>
              <a:srgbClr val="FF0000"/>
            </a:solidFill>
            <a:round/>
            <a:headEnd/>
            <a:tailEnd/>
          </a:ln>
        </p:spPr>
        <p:txBody>
          <a:bodyPr/>
          <a:lstStyle/>
          <a:p>
            <a:endParaRPr lang="en-US"/>
          </a:p>
        </p:txBody>
      </p:sp>
      <p:sp>
        <p:nvSpPr>
          <p:cNvPr id="38936" name="Line 24"/>
          <p:cNvSpPr>
            <a:spLocks noChangeShapeType="1"/>
          </p:cNvSpPr>
          <p:nvPr/>
        </p:nvSpPr>
        <p:spPr bwMode="auto">
          <a:xfrm>
            <a:off x="2133600" y="2057400"/>
            <a:ext cx="1676400" cy="1066800"/>
          </a:xfrm>
          <a:prstGeom prst="line">
            <a:avLst/>
          </a:prstGeom>
          <a:noFill/>
          <a:ln w="25400">
            <a:solidFill>
              <a:srgbClr val="660066"/>
            </a:solidFill>
            <a:round/>
            <a:headEnd/>
            <a:tailEnd/>
          </a:ln>
        </p:spPr>
        <p:txBody>
          <a:bodyPr/>
          <a:lstStyle/>
          <a:p>
            <a:endParaRPr lang="en-US"/>
          </a:p>
        </p:txBody>
      </p:sp>
      <p:sp>
        <p:nvSpPr>
          <p:cNvPr id="38937" name="Line 25"/>
          <p:cNvSpPr>
            <a:spLocks noChangeShapeType="1"/>
          </p:cNvSpPr>
          <p:nvPr/>
        </p:nvSpPr>
        <p:spPr bwMode="auto">
          <a:xfrm flipV="1">
            <a:off x="4800600" y="2819400"/>
            <a:ext cx="2438400" cy="381000"/>
          </a:xfrm>
          <a:prstGeom prst="line">
            <a:avLst/>
          </a:prstGeom>
          <a:noFill/>
          <a:ln w="25400">
            <a:solidFill>
              <a:srgbClr val="660066"/>
            </a:solidFill>
            <a:round/>
            <a:headEnd/>
            <a:tailEnd/>
          </a:ln>
        </p:spPr>
        <p:txBody>
          <a:bodyPr/>
          <a:lstStyle/>
          <a:p>
            <a:endParaRPr lang="en-US"/>
          </a:p>
        </p:txBody>
      </p:sp>
      <p:sp>
        <p:nvSpPr>
          <p:cNvPr id="38938" name="Line 26"/>
          <p:cNvSpPr>
            <a:spLocks noChangeShapeType="1"/>
          </p:cNvSpPr>
          <p:nvPr/>
        </p:nvSpPr>
        <p:spPr bwMode="auto">
          <a:xfrm>
            <a:off x="2667000" y="2971800"/>
            <a:ext cx="1143000" cy="914400"/>
          </a:xfrm>
          <a:prstGeom prst="line">
            <a:avLst/>
          </a:prstGeom>
          <a:noFill/>
          <a:ln w="25400">
            <a:solidFill>
              <a:srgbClr val="009900"/>
            </a:solidFill>
            <a:round/>
            <a:headEnd/>
            <a:tailEnd/>
          </a:ln>
        </p:spPr>
        <p:txBody>
          <a:bodyPr/>
          <a:lstStyle/>
          <a:p>
            <a:endParaRPr lang="en-US"/>
          </a:p>
        </p:txBody>
      </p:sp>
      <p:sp>
        <p:nvSpPr>
          <p:cNvPr id="38939" name="Line 27"/>
          <p:cNvSpPr>
            <a:spLocks noChangeShapeType="1"/>
          </p:cNvSpPr>
          <p:nvPr/>
        </p:nvSpPr>
        <p:spPr bwMode="auto">
          <a:xfrm>
            <a:off x="4495800" y="3886200"/>
            <a:ext cx="2133600" cy="152400"/>
          </a:xfrm>
          <a:prstGeom prst="line">
            <a:avLst/>
          </a:prstGeom>
          <a:noFill/>
          <a:ln w="25400">
            <a:solidFill>
              <a:srgbClr val="009900"/>
            </a:solidFill>
            <a:round/>
            <a:headEnd/>
            <a:tailEnd/>
          </a:ln>
        </p:spPr>
        <p:txBody>
          <a:bodyPr/>
          <a:lstStyle/>
          <a:p>
            <a:endParaRPr lang="en-US"/>
          </a:p>
        </p:txBody>
      </p:sp>
      <p:sp>
        <p:nvSpPr>
          <p:cNvPr id="38940" name="Line 28"/>
          <p:cNvSpPr>
            <a:spLocks noChangeShapeType="1"/>
          </p:cNvSpPr>
          <p:nvPr/>
        </p:nvSpPr>
        <p:spPr bwMode="auto">
          <a:xfrm flipH="1" flipV="1">
            <a:off x="3200400" y="3962400"/>
            <a:ext cx="533400" cy="76200"/>
          </a:xfrm>
          <a:prstGeom prst="line">
            <a:avLst/>
          </a:prstGeom>
          <a:noFill/>
          <a:ln w="25400">
            <a:solidFill>
              <a:srgbClr val="003399"/>
            </a:solidFill>
            <a:round/>
            <a:headEnd/>
            <a:tailEnd/>
          </a:ln>
        </p:spPr>
        <p:txBody>
          <a:bodyPr/>
          <a:lstStyle/>
          <a:p>
            <a:endParaRPr lang="en-US"/>
          </a:p>
        </p:txBody>
      </p:sp>
      <p:sp>
        <p:nvSpPr>
          <p:cNvPr id="38941" name="Line 29"/>
          <p:cNvSpPr>
            <a:spLocks noChangeShapeType="1"/>
          </p:cNvSpPr>
          <p:nvPr/>
        </p:nvSpPr>
        <p:spPr bwMode="auto">
          <a:xfrm>
            <a:off x="3048000" y="2438400"/>
            <a:ext cx="152400" cy="1524000"/>
          </a:xfrm>
          <a:prstGeom prst="line">
            <a:avLst/>
          </a:prstGeom>
          <a:noFill/>
          <a:ln w="25400">
            <a:solidFill>
              <a:srgbClr val="003399"/>
            </a:solidFill>
            <a:round/>
            <a:headEnd/>
            <a:tailEnd/>
          </a:ln>
        </p:spPr>
        <p:txBody>
          <a:bodyPr/>
          <a:lstStyle/>
          <a:p>
            <a:endParaRPr lang="en-US"/>
          </a:p>
        </p:txBody>
      </p:sp>
      <p:sp>
        <p:nvSpPr>
          <p:cNvPr id="38942" name="Line 30"/>
          <p:cNvSpPr>
            <a:spLocks noChangeShapeType="1"/>
          </p:cNvSpPr>
          <p:nvPr/>
        </p:nvSpPr>
        <p:spPr bwMode="auto">
          <a:xfrm flipV="1">
            <a:off x="4572000" y="3200400"/>
            <a:ext cx="1447800" cy="838200"/>
          </a:xfrm>
          <a:prstGeom prst="line">
            <a:avLst/>
          </a:prstGeom>
          <a:noFill/>
          <a:ln w="25400">
            <a:solidFill>
              <a:srgbClr val="003399"/>
            </a:solidFill>
            <a:round/>
            <a:headEnd/>
            <a:tailEnd/>
          </a:ln>
        </p:spPr>
        <p:txBody>
          <a:bodyPr/>
          <a:lstStyle/>
          <a:p>
            <a:endParaRPr lang="en-US"/>
          </a:p>
        </p:txBody>
      </p:sp>
      <p:sp>
        <p:nvSpPr>
          <p:cNvPr id="38943" name="Line 31"/>
          <p:cNvSpPr>
            <a:spLocks noChangeShapeType="1"/>
          </p:cNvSpPr>
          <p:nvPr/>
        </p:nvSpPr>
        <p:spPr bwMode="auto">
          <a:xfrm flipH="1" flipV="1">
            <a:off x="2819400" y="2667000"/>
            <a:ext cx="914400" cy="1676400"/>
          </a:xfrm>
          <a:prstGeom prst="line">
            <a:avLst/>
          </a:prstGeom>
          <a:noFill/>
          <a:ln w="25400">
            <a:solidFill>
              <a:srgbClr val="FF0066"/>
            </a:solidFill>
            <a:round/>
            <a:headEnd/>
            <a:tailEnd/>
          </a:ln>
        </p:spPr>
        <p:txBody>
          <a:bodyPr/>
          <a:lstStyle/>
          <a:p>
            <a:endParaRPr lang="en-US"/>
          </a:p>
        </p:txBody>
      </p:sp>
      <p:sp>
        <p:nvSpPr>
          <p:cNvPr id="38944" name="Line 32"/>
          <p:cNvSpPr>
            <a:spLocks noChangeShapeType="1"/>
          </p:cNvSpPr>
          <p:nvPr/>
        </p:nvSpPr>
        <p:spPr bwMode="auto">
          <a:xfrm flipV="1">
            <a:off x="4724400" y="3886200"/>
            <a:ext cx="1143000" cy="457200"/>
          </a:xfrm>
          <a:prstGeom prst="line">
            <a:avLst/>
          </a:prstGeom>
          <a:noFill/>
          <a:ln w="25400">
            <a:solidFill>
              <a:srgbClr val="FF0066"/>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928"/>
                                        </p:tgtEl>
                                        <p:attrNameLst>
                                          <p:attrName>style.visibility</p:attrName>
                                        </p:attrNameLst>
                                      </p:cBhvr>
                                      <p:to>
                                        <p:strVal val="visible"/>
                                      </p:to>
                                    </p:set>
                                    <p:animEffect transition="in" filter="dissolve">
                                      <p:cBhvr>
                                        <p:cTn id="7" dur="500"/>
                                        <p:tgtEl>
                                          <p:spTgt spid="3892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8927"/>
                                        </p:tgtEl>
                                        <p:attrNameLst>
                                          <p:attrName>style.visibility</p:attrName>
                                        </p:attrNameLst>
                                      </p:cBhvr>
                                      <p:to>
                                        <p:strVal val="visible"/>
                                      </p:to>
                                    </p:set>
                                    <p:animEffect transition="in" filter="dissolve">
                                      <p:cBhvr>
                                        <p:cTn id="10" dur="500"/>
                                        <p:tgtEl>
                                          <p:spTgt spid="38927"/>
                                        </p:tgtEl>
                                      </p:cBhvr>
                                    </p:animEffect>
                                  </p:childTnLst>
                                </p:cTn>
                              </p:par>
                            </p:childTnLst>
                          </p:cTn>
                        </p:par>
                        <p:par>
                          <p:cTn id="11" fill="hold">
                            <p:stCondLst>
                              <p:cond delay="500"/>
                            </p:stCondLst>
                            <p:childTnLst>
                              <p:par>
                                <p:cTn id="12" presetID="9" presetClass="entr" presetSubtype="0" fill="hold" grpId="0" nodeType="afterEffect">
                                  <p:stCondLst>
                                    <p:cond delay="0"/>
                                  </p:stCondLst>
                                  <p:childTnLst>
                                    <p:set>
                                      <p:cBhvr>
                                        <p:cTn id="13" dur="1" fill="hold">
                                          <p:stCondLst>
                                            <p:cond delay="0"/>
                                          </p:stCondLst>
                                        </p:cTn>
                                        <p:tgtEl>
                                          <p:spTgt spid="38930"/>
                                        </p:tgtEl>
                                        <p:attrNameLst>
                                          <p:attrName>style.visibility</p:attrName>
                                        </p:attrNameLst>
                                      </p:cBhvr>
                                      <p:to>
                                        <p:strVal val="visible"/>
                                      </p:to>
                                    </p:set>
                                    <p:animEffect transition="in" filter="dissolve">
                                      <p:cBhvr>
                                        <p:cTn id="14" dur="500"/>
                                        <p:tgtEl>
                                          <p:spTgt spid="38930"/>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38929"/>
                                        </p:tgtEl>
                                        <p:attrNameLst>
                                          <p:attrName>style.visibility</p:attrName>
                                        </p:attrNameLst>
                                      </p:cBhvr>
                                      <p:to>
                                        <p:strVal val="visible"/>
                                      </p:to>
                                    </p:set>
                                    <p:animEffect transition="in" filter="dissolve">
                                      <p:cBhvr>
                                        <p:cTn id="17" dur="500"/>
                                        <p:tgtEl>
                                          <p:spTgt spid="3892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8933"/>
                                        </p:tgtEl>
                                        <p:attrNameLst>
                                          <p:attrName>style.visibility</p:attrName>
                                        </p:attrNameLst>
                                      </p:cBhvr>
                                      <p:to>
                                        <p:strVal val="visible"/>
                                      </p:to>
                                    </p:set>
                                    <p:animEffect transition="in" filter="dissolve">
                                      <p:cBhvr>
                                        <p:cTn id="22" dur="500"/>
                                        <p:tgtEl>
                                          <p:spTgt spid="38933"/>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8934"/>
                                        </p:tgtEl>
                                        <p:attrNameLst>
                                          <p:attrName>style.visibility</p:attrName>
                                        </p:attrNameLst>
                                      </p:cBhvr>
                                      <p:to>
                                        <p:strVal val="visible"/>
                                      </p:to>
                                    </p:set>
                                    <p:animEffect transition="in" filter="dissolve">
                                      <p:cBhvr>
                                        <p:cTn id="25" dur="500"/>
                                        <p:tgtEl>
                                          <p:spTgt spid="38934"/>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38936"/>
                                        </p:tgtEl>
                                        <p:attrNameLst>
                                          <p:attrName>style.visibility</p:attrName>
                                        </p:attrNameLst>
                                      </p:cBhvr>
                                      <p:to>
                                        <p:strVal val="visible"/>
                                      </p:to>
                                    </p:set>
                                    <p:animEffect transition="in" filter="dissolve">
                                      <p:cBhvr>
                                        <p:cTn id="30" dur="500"/>
                                        <p:tgtEl>
                                          <p:spTgt spid="38936"/>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38937"/>
                                        </p:tgtEl>
                                        <p:attrNameLst>
                                          <p:attrName>style.visibility</p:attrName>
                                        </p:attrNameLst>
                                      </p:cBhvr>
                                      <p:to>
                                        <p:strVal val="visible"/>
                                      </p:to>
                                    </p:set>
                                    <p:animEffect transition="in" filter="dissolve">
                                      <p:cBhvr>
                                        <p:cTn id="33" dur="500"/>
                                        <p:tgtEl>
                                          <p:spTgt spid="38937"/>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38938"/>
                                        </p:tgtEl>
                                        <p:attrNameLst>
                                          <p:attrName>style.visibility</p:attrName>
                                        </p:attrNameLst>
                                      </p:cBhvr>
                                      <p:to>
                                        <p:strVal val="visible"/>
                                      </p:to>
                                    </p:set>
                                    <p:animEffect transition="in" filter="dissolve">
                                      <p:cBhvr>
                                        <p:cTn id="38" dur="500"/>
                                        <p:tgtEl>
                                          <p:spTgt spid="38938"/>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38939"/>
                                        </p:tgtEl>
                                        <p:attrNameLst>
                                          <p:attrName>style.visibility</p:attrName>
                                        </p:attrNameLst>
                                      </p:cBhvr>
                                      <p:to>
                                        <p:strVal val="visible"/>
                                      </p:to>
                                    </p:set>
                                    <p:animEffect transition="in" filter="dissolve">
                                      <p:cBhvr>
                                        <p:cTn id="41" dur="500"/>
                                        <p:tgtEl>
                                          <p:spTgt spid="38939"/>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38940"/>
                                        </p:tgtEl>
                                        <p:attrNameLst>
                                          <p:attrName>style.visibility</p:attrName>
                                        </p:attrNameLst>
                                      </p:cBhvr>
                                      <p:to>
                                        <p:strVal val="visible"/>
                                      </p:to>
                                    </p:set>
                                    <p:animEffect transition="in" filter="dissolve">
                                      <p:cBhvr>
                                        <p:cTn id="46" dur="500"/>
                                        <p:tgtEl>
                                          <p:spTgt spid="38940"/>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38941"/>
                                        </p:tgtEl>
                                        <p:attrNameLst>
                                          <p:attrName>style.visibility</p:attrName>
                                        </p:attrNameLst>
                                      </p:cBhvr>
                                      <p:to>
                                        <p:strVal val="visible"/>
                                      </p:to>
                                    </p:set>
                                    <p:animEffect transition="in" filter="dissolve">
                                      <p:cBhvr>
                                        <p:cTn id="49" dur="500"/>
                                        <p:tgtEl>
                                          <p:spTgt spid="38941"/>
                                        </p:tgtEl>
                                      </p:cBhvr>
                                    </p:animEffect>
                                  </p:childTnLst>
                                </p:cTn>
                              </p:par>
                            </p:childTnLst>
                          </p:cTn>
                        </p:par>
                        <p:par>
                          <p:cTn id="50" fill="hold">
                            <p:stCondLst>
                              <p:cond delay="500"/>
                            </p:stCondLst>
                            <p:childTnLst>
                              <p:par>
                                <p:cTn id="51" presetID="9" presetClass="entr" presetSubtype="0" fill="hold" grpId="0" nodeType="afterEffect">
                                  <p:stCondLst>
                                    <p:cond delay="0"/>
                                  </p:stCondLst>
                                  <p:childTnLst>
                                    <p:set>
                                      <p:cBhvr>
                                        <p:cTn id="52" dur="1" fill="hold">
                                          <p:stCondLst>
                                            <p:cond delay="0"/>
                                          </p:stCondLst>
                                        </p:cTn>
                                        <p:tgtEl>
                                          <p:spTgt spid="38942"/>
                                        </p:tgtEl>
                                        <p:attrNameLst>
                                          <p:attrName>style.visibility</p:attrName>
                                        </p:attrNameLst>
                                      </p:cBhvr>
                                      <p:to>
                                        <p:strVal val="visible"/>
                                      </p:to>
                                    </p:set>
                                    <p:animEffect transition="in" filter="dissolve">
                                      <p:cBhvr>
                                        <p:cTn id="53" dur="500"/>
                                        <p:tgtEl>
                                          <p:spTgt spid="38942"/>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38943"/>
                                        </p:tgtEl>
                                        <p:attrNameLst>
                                          <p:attrName>style.visibility</p:attrName>
                                        </p:attrNameLst>
                                      </p:cBhvr>
                                      <p:to>
                                        <p:strVal val="visible"/>
                                      </p:to>
                                    </p:set>
                                    <p:animEffect transition="in" filter="dissolve">
                                      <p:cBhvr>
                                        <p:cTn id="58" dur="500"/>
                                        <p:tgtEl>
                                          <p:spTgt spid="38943"/>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38944"/>
                                        </p:tgtEl>
                                        <p:attrNameLst>
                                          <p:attrName>style.visibility</p:attrName>
                                        </p:attrNameLst>
                                      </p:cBhvr>
                                      <p:to>
                                        <p:strVal val="visible"/>
                                      </p:to>
                                    </p:set>
                                    <p:animEffect transition="in" filter="dissolve">
                                      <p:cBhvr>
                                        <p:cTn id="61" dur="500"/>
                                        <p:tgtEl>
                                          <p:spTgt spid="389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7" grpId="0" animBg="1"/>
      <p:bldP spid="38928" grpId="0" animBg="1"/>
      <p:bldP spid="38929" grpId="0" animBg="1"/>
      <p:bldP spid="38930" grpId="0" animBg="1"/>
      <p:bldP spid="38933" grpId="0" animBg="1"/>
      <p:bldP spid="38934" grpId="0" animBg="1"/>
      <p:bldP spid="38936" grpId="0" animBg="1"/>
      <p:bldP spid="38937" grpId="0" animBg="1"/>
      <p:bldP spid="38938" grpId="0" animBg="1"/>
      <p:bldP spid="38939" grpId="0" animBg="1"/>
      <p:bldP spid="38940" grpId="0" animBg="1"/>
      <p:bldP spid="38941" grpId="0" animBg="1"/>
      <p:bldP spid="38942" grpId="0" animBg="1"/>
      <p:bldP spid="38943" grpId="0" animBg="1"/>
      <p:bldP spid="38944" grpId="0" animBg="1"/>
    </p:bldLst>
  </p:timing>
</p:sld>
</file>

<file path=ppt/slides/slide6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0002" name="Picture 2" descr="C10NonCG5_L"/>
          <p:cNvPicPr>
            <a:picLocks noChangeAspect="1" noChangeArrowheads="1"/>
          </p:cNvPicPr>
          <p:nvPr>
            <p:ph sz="half" idx="2"/>
          </p:nvPr>
        </p:nvPicPr>
        <p:blipFill>
          <a:blip r:embed="rId2"/>
          <a:srcRect/>
          <a:stretch>
            <a:fillRect/>
          </a:stretch>
        </p:blipFill>
        <p:spPr>
          <a:xfrm>
            <a:off x="5905500" y="1981200"/>
            <a:ext cx="3238500" cy="3238500"/>
          </a:xfrm>
          <a:noFill/>
        </p:spPr>
      </p:pic>
      <p:pic>
        <p:nvPicPr>
          <p:cNvPr id="640003" name="Picture 3" descr="Starstructure 20-in Dob"/>
          <p:cNvPicPr>
            <a:picLocks noChangeAspect="1" noChangeArrowheads="1"/>
          </p:cNvPicPr>
          <p:nvPr/>
        </p:nvPicPr>
        <p:blipFill>
          <a:blip r:embed="rId3"/>
          <a:srcRect/>
          <a:stretch>
            <a:fillRect/>
          </a:stretch>
        </p:blipFill>
        <p:spPr bwMode="auto">
          <a:xfrm>
            <a:off x="2895600" y="2540000"/>
            <a:ext cx="3408363" cy="4318000"/>
          </a:xfrm>
          <a:prstGeom prst="rect">
            <a:avLst/>
          </a:prstGeom>
          <a:noFill/>
          <a:ln w="9525">
            <a:noFill/>
            <a:miter lim="800000"/>
            <a:headEnd/>
            <a:tailEnd/>
          </a:ln>
        </p:spPr>
      </p:pic>
      <p:pic>
        <p:nvPicPr>
          <p:cNvPr id="640004" name="Picture 4" descr="XT10 Dob Intelliscope"/>
          <p:cNvPicPr>
            <a:picLocks noChangeAspect="1" noChangeArrowheads="1"/>
          </p:cNvPicPr>
          <p:nvPr/>
        </p:nvPicPr>
        <p:blipFill>
          <a:blip r:embed="rId4"/>
          <a:srcRect/>
          <a:stretch>
            <a:fillRect/>
          </a:stretch>
        </p:blipFill>
        <p:spPr bwMode="auto">
          <a:xfrm>
            <a:off x="228600" y="1981200"/>
            <a:ext cx="2901950" cy="2971800"/>
          </a:xfrm>
          <a:prstGeom prst="rect">
            <a:avLst/>
          </a:prstGeom>
          <a:noFill/>
          <a:ln w="9525">
            <a:noFill/>
            <a:miter lim="800000"/>
            <a:headEnd/>
            <a:tailEnd/>
          </a:ln>
        </p:spPr>
      </p:pic>
      <p:sp>
        <p:nvSpPr>
          <p:cNvPr id="39941" name="Rectangle 5"/>
          <p:cNvSpPr>
            <a:spLocks noGrp="1" noRot="1" noChangeArrowheads="1"/>
          </p:cNvSpPr>
          <p:nvPr>
            <p:ph type="title"/>
          </p:nvPr>
        </p:nvSpPr>
        <p:spPr>
          <a:xfrm>
            <a:off x="3422650" y="1588"/>
            <a:ext cx="2371725" cy="762000"/>
          </a:xfrm>
        </p:spPr>
        <p:txBody>
          <a:bodyPr wrap="none">
            <a:spAutoFit/>
          </a:bodyPr>
          <a:lstStyle/>
          <a:p>
            <a:pPr eaLnBrk="1" hangingPunct="1">
              <a:defRPr/>
            </a:pPr>
            <a:r>
              <a:rPr lang="en-US" smtClean="0"/>
              <a:t>Reflector</a:t>
            </a:r>
          </a:p>
        </p:txBody>
      </p:sp>
      <p:sp>
        <p:nvSpPr>
          <p:cNvPr id="39942" name="Text Box 6"/>
          <p:cNvSpPr txBox="1">
            <a:spLocks noChangeArrowheads="1"/>
          </p:cNvSpPr>
          <p:nvPr/>
        </p:nvSpPr>
        <p:spPr bwMode="auto">
          <a:xfrm>
            <a:off x="381000" y="762000"/>
            <a:ext cx="8382000" cy="915988"/>
          </a:xfrm>
          <a:prstGeom prst="rect">
            <a:avLst/>
          </a:prstGeom>
          <a:noFill/>
          <a:ln w="9525">
            <a:noFill/>
            <a:miter lim="800000"/>
            <a:headEnd/>
            <a:tailEnd/>
          </a:ln>
          <a:effectLst/>
        </p:spPr>
        <p:txBody>
          <a:bodyPr>
            <a:spAutoFit/>
          </a:bodyPr>
          <a:lstStyle/>
          <a:p>
            <a:pPr lvl="2">
              <a:defRPr/>
            </a:pPr>
            <a:r>
              <a:rPr lang="en-US">
                <a:solidFill>
                  <a:srgbClr val="FF0066"/>
                </a:solidFill>
                <a:effectLst>
                  <a:outerShdw blurRad="38100" dist="38100" dir="2700000" algn="tl">
                    <a:srgbClr val="000000"/>
                  </a:outerShdw>
                </a:effectLst>
              </a:rPr>
              <a:t>Mirrors</a:t>
            </a:r>
            <a:r>
              <a:rPr lang="en-US">
                <a:effectLst>
                  <a:outerShdw blurRad="38100" dist="38100" dir="2700000" algn="tl">
                    <a:srgbClr val="000000"/>
                  </a:outerShdw>
                </a:effectLst>
              </a:rPr>
              <a:t> 							</a:t>
            </a:r>
            <a:r>
              <a:rPr lang="en-US">
                <a:solidFill>
                  <a:srgbClr val="FFFF66"/>
                </a:solidFill>
                <a:effectLst>
                  <a:outerShdw blurRad="38100" dist="38100" dir="2700000" algn="tl">
                    <a:srgbClr val="000000"/>
                  </a:outerShdw>
                </a:effectLst>
              </a:rPr>
              <a:t>Eyepiece</a:t>
            </a:r>
          </a:p>
          <a:p>
            <a:pPr lvl="2">
              <a:defRPr/>
            </a:pPr>
            <a:r>
              <a:rPr lang="en-US">
                <a:effectLst>
                  <a:outerShdw blurRad="38100" dist="38100" dir="2700000" algn="tl">
                    <a:srgbClr val="000000"/>
                  </a:outerShdw>
                </a:effectLst>
              </a:rPr>
              <a:t>Optical tube assembly (OTA) 				 Focuser</a:t>
            </a:r>
          </a:p>
          <a:p>
            <a:pPr lvl="2">
              <a:defRPr/>
            </a:pPr>
            <a:r>
              <a:rPr lang="en-US">
                <a:solidFill>
                  <a:srgbClr val="00FF00"/>
                </a:solidFill>
                <a:effectLst>
                  <a:outerShdw blurRad="38100" dist="38100" dir="2700000" algn="tl">
                    <a:srgbClr val="000000"/>
                  </a:outerShdw>
                </a:effectLst>
              </a:rPr>
              <a:t>Finder 	</a:t>
            </a:r>
            <a:r>
              <a:rPr lang="en-US">
                <a:effectLst>
                  <a:outerShdw blurRad="38100" dist="38100" dir="2700000" algn="tl">
                    <a:srgbClr val="000000"/>
                  </a:outerShdw>
                </a:effectLst>
              </a:rPr>
              <a:t>						 Mount</a:t>
            </a:r>
            <a:r>
              <a:rPr lang="en-US"/>
              <a:t> </a:t>
            </a:r>
            <a:endParaRPr lang="en-US">
              <a:effectLst>
                <a:outerShdw blurRad="38100" dist="38100" dir="2700000" algn="tl">
                  <a:srgbClr val="000000"/>
                </a:outerShdw>
              </a:effectLst>
            </a:endParaRPr>
          </a:p>
        </p:txBody>
      </p:sp>
      <p:sp>
        <p:nvSpPr>
          <p:cNvPr id="39943" name="Oval 7"/>
          <p:cNvSpPr>
            <a:spLocks noChangeArrowheads="1"/>
          </p:cNvSpPr>
          <p:nvPr/>
        </p:nvSpPr>
        <p:spPr bwMode="auto">
          <a:xfrm>
            <a:off x="2133600" y="4114800"/>
            <a:ext cx="457200" cy="457200"/>
          </a:xfrm>
          <a:prstGeom prst="ellipse">
            <a:avLst/>
          </a:prstGeom>
          <a:noFill/>
          <a:ln w="25400">
            <a:solidFill>
              <a:srgbClr val="FF0066"/>
            </a:solidFill>
            <a:round/>
            <a:headEnd/>
            <a:tailEnd/>
          </a:ln>
        </p:spPr>
        <p:txBody>
          <a:bodyPr wrap="none" anchor="ctr"/>
          <a:lstStyle/>
          <a:p>
            <a:pPr algn="ctr"/>
            <a:endParaRPr lang="en-US">
              <a:solidFill>
                <a:srgbClr val="FF0066"/>
              </a:solidFill>
            </a:endParaRPr>
          </a:p>
        </p:txBody>
      </p:sp>
      <p:sp>
        <p:nvSpPr>
          <p:cNvPr id="39944" name="Oval 8"/>
          <p:cNvSpPr>
            <a:spLocks noChangeArrowheads="1"/>
          </p:cNvSpPr>
          <p:nvPr/>
        </p:nvSpPr>
        <p:spPr bwMode="auto">
          <a:xfrm>
            <a:off x="3048000" y="5029200"/>
            <a:ext cx="1143000" cy="990600"/>
          </a:xfrm>
          <a:prstGeom prst="ellipse">
            <a:avLst/>
          </a:prstGeom>
          <a:noFill/>
          <a:ln w="25400">
            <a:solidFill>
              <a:srgbClr val="FF0066"/>
            </a:solidFill>
            <a:round/>
            <a:headEnd/>
            <a:tailEnd/>
          </a:ln>
        </p:spPr>
        <p:txBody>
          <a:bodyPr wrap="none" anchor="ctr"/>
          <a:lstStyle/>
          <a:p>
            <a:pPr algn="ctr"/>
            <a:endParaRPr lang="en-US">
              <a:solidFill>
                <a:srgbClr val="FF0066"/>
              </a:solidFill>
            </a:endParaRPr>
          </a:p>
        </p:txBody>
      </p:sp>
      <p:sp>
        <p:nvSpPr>
          <p:cNvPr id="39946" name="Oval 10"/>
          <p:cNvSpPr>
            <a:spLocks noChangeArrowheads="1"/>
          </p:cNvSpPr>
          <p:nvPr/>
        </p:nvSpPr>
        <p:spPr bwMode="auto">
          <a:xfrm>
            <a:off x="8153400" y="3733800"/>
            <a:ext cx="457200" cy="457200"/>
          </a:xfrm>
          <a:prstGeom prst="ellipse">
            <a:avLst/>
          </a:prstGeom>
          <a:noFill/>
          <a:ln w="25400">
            <a:solidFill>
              <a:srgbClr val="FF0066"/>
            </a:solidFill>
            <a:round/>
            <a:headEnd/>
            <a:tailEnd/>
          </a:ln>
        </p:spPr>
        <p:txBody>
          <a:bodyPr wrap="none" anchor="ctr"/>
          <a:lstStyle/>
          <a:p>
            <a:endParaRPr lang="en-US"/>
          </a:p>
        </p:txBody>
      </p:sp>
      <p:sp>
        <p:nvSpPr>
          <p:cNvPr id="39948" name="Oval 12"/>
          <p:cNvSpPr>
            <a:spLocks noChangeArrowheads="1"/>
          </p:cNvSpPr>
          <p:nvPr/>
        </p:nvSpPr>
        <p:spPr bwMode="auto">
          <a:xfrm>
            <a:off x="1447800" y="2286000"/>
            <a:ext cx="381000" cy="381000"/>
          </a:xfrm>
          <a:prstGeom prst="ellipse">
            <a:avLst/>
          </a:prstGeom>
          <a:noFill/>
          <a:ln w="9525">
            <a:solidFill>
              <a:srgbClr val="FFFF66"/>
            </a:solidFill>
            <a:round/>
            <a:headEnd/>
            <a:tailEnd/>
          </a:ln>
        </p:spPr>
        <p:txBody>
          <a:bodyPr wrap="none" anchor="ctr"/>
          <a:lstStyle/>
          <a:p>
            <a:endParaRPr lang="en-US"/>
          </a:p>
        </p:txBody>
      </p:sp>
      <p:sp>
        <p:nvSpPr>
          <p:cNvPr id="39949" name="Oval 13"/>
          <p:cNvSpPr>
            <a:spLocks noChangeArrowheads="1"/>
          </p:cNvSpPr>
          <p:nvPr/>
        </p:nvSpPr>
        <p:spPr bwMode="auto">
          <a:xfrm>
            <a:off x="5715000" y="3200400"/>
            <a:ext cx="381000" cy="381000"/>
          </a:xfrm>
          <a:prstGeom prst="ellipse">
            <a:avLst/>
          </a:prstGeom>
          <a:noFill/>
          <a:ln w="25400">
            <a:solidFill>
              <a:schemeClr val="tx1"/>
            </a:solidFill>
            <a:round/>
            <a:headEnd/>
            <a:tailEnd/>
          </a:ln>
        </p:spPr>
        <p:txBody>
          <a:bodyPr wrap="none" anchor="ctr"/>
          <a:lstStyle/>
          <a:p>
            <a:endParaRPr lang="en-US"/>
          </a:p>
        </p:txBody>
      </p:sp>
      <p:sp>
        <p:nvSpPr>
          <p:cNvPr id="39951" name="Oval 15"/>
          <p:cNvSpPr>
            <a:spLocks noChangeArrowheads="1"/>
          </p:cNvSpPr>
          <p:nvPr/>
        </p:nvSpPr>
        <p:spPr bwMode="auto">
          <a:xfrm>
            <a:off x="7162800" y="2438400"/>
            <a:ext cx="381000" cy="381000"/>
          </a:xfrm>
          <a:prstGeom prst="ellipse">
            <a:avLst/>
          </a:prstGeom>
          <a:noFill/>
          <a:ln w="9525">
            <a:solidFill>
              <a:srgbClr val="FFFF66"/>
            </a:solidFill>
            <a:round/>
            <a:headEnd/>
            <a:tailEnd/>
          </a:ln>
        </p:spPr>
        <p:txBody>
          <a:bodyPr wrap="none" anchor="ctr"/>
          <a:lstStyle/>
          <a:p>
            <a:endParaRPr lang="en-US"/>
          </a:p>
        </p:txBody>
      </p:sp>
      <p:sp>
        <p:nvSpPr>
          <p:cNvPr id="39952" name="Line 16"/>
          <p:cNvSpPr>
            <a:spLocks noChangeShapeType="1"/>
          </p:cNvSpPr>
          <p:nvPr/>
        </p:nvSpPr>
        <p:spPr bwMode="auto">
          <a:xfrm flipH="1">
            <a:off x="2057400" y="1295400"/>
            <a:ext cx="1447800" cy="1828800"/>
          </a:xfrm>
          <a:prstGeom prst="line">
            <a:avLst/>
          </a:prstGeom>
          <a:noFill/>
          <a:ln w="25400">
            <a:solidFill>
              <a:srgbClr val="660066"/>
            </a:solidFill>
            <a:round/>
            <a:headEnd/>
            <a:tailEnd/>
          </a:ln>
        </p:spPr>
        <p:txBody>
          <a:bodyPr/>
          <a:lstStyle/>
          <a:p>
            <a:endParaRPr lang="en-US"/>
          </a:p>
        </p:txBody>
      </p:sp>
      <p:sp>
        <p:nvSpPr>
          <p:cNvPr id="39953" name="Line 17"/>
          <p:cNvSpPr>
            <a:spLocks noChangeShapeType="1"/>
          </p:cNvSpPr>
          <p:nvPr/>
        </p:nvSpPr>
        <p:spPr bwMode="auto">
          <a:xfrm flipH="1" flipV="1">
            <a:off x="3581400" y="1295400"/>
            <a:ext cx="762000" cy="2514600"/>
          </a:xfrm>
          <a:prstGeom prst="line">
            <a:avLst/>
          </a:prstGeom>
          <a:noFill/>
          <a:ln w="25400">
            <a:solidFill>
              <a:srgbClr val="660066"/>
            </a:solidFill>
            <a:round/>
            <a:headEnd/>
            <a:tailEnd/>
          </a:ln>
        </p:spPr>
        <p:txBody>
          <a:bodyPr/>
          <a:lstStyle/>
          <a:p>
            <a:endParaRPr lang="en-US"/>
          </a:p>
        </p:txBody>
      </p:sp>
      <p:sp>
        <p:nvSpPr>
          <p:cNvPr id="39954" name="Line 18"/>
          <p:cNvSpPr>
            <a:spLocks noChangeShapeType="1"/>
          </p:cNvSpPr>
          <p:nvPr/>
        </p:nvSpPr>
        <p:spPr bwMode="auto">
          <a:xfrm flipH="1" flipV="1">
            <a:off x="3657600" y="1295400"/>
            <a:ext cx="2971800" cy="990600"/>
          </a:xfrm>
          <a:prstGeom prst="line">
            <a:avLst/>
          </a:prstGeom>
          <a:noFill/>
          <a:ln w="25400">
            <a:solidFill>
              <a:srgbClr val="660066"/>
            </a:solidFill>
            <a:round/>
            <a:headEnd/>
            <a:tailEnd/>
          </a:ln>
        </p:spPr>
        <p:txBody>
          <a:bodyPr/>
          <a:lstStyle/>
          <a:p>
            <a:endParaRPr lang="en-US"/>
          </a:p>
        </p:txBody>
      </p:sp>
      <p:sp>
        <p:nvSpPr>
          <p:cNvPr id="39955" name="Rectangle 19"/>
          <p:cNvSpPr>
            <a:spLocks noChangeArrowheads="1"/>
          </p:cNvSpPr>
          <p:nvPr/>
        </p:nvSpPr>
        <p:spPr bwMode="auto">
          <a:xfrm>
            <a:off x="1143000" y="3581400"/>
            <a:ext cx="1524000" cy="1295400"/>
          </a:xfrm>
          <a:prstGeom prst="rect">
            <a:avLst/>
          </a:prstGeom>
          <a:noFill/>
          <a:ln w="25400">
            <a:solidFill>
              <a:srgbClr val="FF0000"/>
            </a:solidFill>
            <a:miter lim="800000"/>
            <a:headEnd/>
            <a:tailEnd/>
          </a:ln>
        </p:spPr>
        <p:txBody>
          <a:bodyPr wrap="none" anchor="ctr"/>
          <a:lstStyle/>
          <a:p>
            <a:endParaRPr lang="en-US"/>
          </a:p>
        </p:txBody>
      </p:sp>
      <p:sp>
        <p:nvSpPr>
          <p:cNvPr id="39956" name="Rectangle 20"/>
          <p:cNvSpPr>
            <a:spLocks noChangeArrowheads="1"/>
          </p:cNvSpPr>
          <p:nvPr/>
        </p:nvSpPr>
        <p:spPr bwMode="auto">
          <a:xfrm>
            <a:off x="3276600" y="4800600"/>
            <a:ext cx="1981200" cy="1828800"/>
          </a:xfrm>
          <a:prstGeom prst="rect">
            <a:avLst/>
          </a:prstGeom>
          <a:noFill/>
          <a:ln w="25400">
            <a:solidFill>
              <a:srgbClr val="FF0000"/>
            </a:solidFill>
            <a:miter lim="800000"/>
            <a:headEnd/>
            <a:tailEnd/>
          </a:ln>
        </p:spPr>
        <p:txBody>
          <a:bodyPr wrap="none" anchor="ctr"/>
          <a:lstStyle/>
          <a:p>
            <a:endParaRPr lang="en-US"/>
          </a:p>
        </p:txBody>
      </p:sp>
      <p:sp>
        <p:nvSpPr>
          <p:cNvPr id="39957" name="Rectangle 21"/>
          <p:cNvSpPr>
            <a:spLocks noChangeArrowheads="1"/>
          </p:cNvSpPr>
          <p:nvPr/>
        </p:nvSpPr>
        <p:spPr bwMode="auto">
          <a:xfrm>
            <a:off x="7010400" y="3429000"/>
            <a:ext cx="914400" cy="1524000"/>
          </a:xfrm>
          <a:prstGeom prst="rect">
            <a:avLst/>
          </a:prstGeom>
          <a:noFill/>
          <a:ln w="25400">
            <a:solidFill>
              <a:srgbClr val="FF0000"/>
            </a:solidFill>
            <a:miter lim="800000"/>
            <a:headEnd/>
            <a:tailEnd/>
          </a:ln>
        </p:spPr>
        <p:txBody>
          <a:bodyPr wrap="none" anchor="ctr"/>
          <a:lstStyle/>
          <a:p>
            <a:endParaRPr lang="en-US"/>
          </a:p>
        </p:txBody>
      </p:sp>
      <p:sp>
        <p:nvSpPr>
          <p:cNvPr id="39958" name="Line 22"/>
          <p:cNvSpPr>
            <a:spLocks noChangeShapeType="1"/>
          </p:cNvSpPr>
          <p:nvPr/>
        </p:nvSpPr>
        <p:spPr bwMode="auto">
          <a:xfrm>
            <a:off x="1219200" y="1676400"/>
            <a:ext cx="304800" cy="304800"/>
          </a:xfrm>
          <a:prstGeom prst="line">
            <a:avLst/>
          </a:prstGeom>
          <a:noFill/>
          <a:ln w="25400">
            <a:solidFill>
              <a:srgbClr val="00FF00"/>
            </a:solidFill>
            <a:round/>
            <a:headEnd/>
            <a:tailEnd/>
          </a:ln>
        </p:spPr>
        <p:txBody>
          <a:bodyPr/>
          <a:lstStyle/>
          <a:p>
            <a:endParaRPr lang="en-US"/>
          </a:p>
        </p:txBody>
      </p:sp>
      <p:sp>
        <p:nvSpPr>
          <p:cNvPr id="39959" name="Line 23"/>
          <p:cNvSpPr>
            <a:spLocks noChangeShapeType="1"/>
          </p:cNvSpPr>
          <p:nvPr/>
        </p:nvSpPr>
        <p:spPr bwMode="auto">
          <a:xfrm flipH="1" flipV="1">
            <a:off x="1295400" y="1676400"/>
            <a:ext cx="5791200" cy="381000"/>
          </a:xfrm>
          <a:prstGeom prst="line">
            <a:avLst/>
          </a:prstGeom>
          <a:noFill/>
          <a:ln w="25400">
            <a:solidFill>
              <a:srgbClr val="00FF00"/>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43"/>
                                        </p:tgtEl>
                                        <p:attrNameLst>
                                          <p:attrName>style.visibility</p:attrName>
                                        </p:attrNameLst>
                                      </p:cBhvr>
                                      <p:to>
                                        <p:strVal val="visible"/>
                                      </p:to>
                                    </p:set>
                                    <p:animEffect transition="in" filter="dissolve">
                                      <p:cBhvr>
                                        <p:cTn id="7" dur="500"/>
                                        <p:tgtEl>
                                          <p:spTgt spid="3994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9944"/>
                                        </p:tgtEl>
                                        <p:attrNameLst>
                                          <p:attrName>style.visibility</p:attrName>
                                        </p:attrNameLst>
                                      </p:cBhvr>
                                      <p:to>
                                        <p:strVal val="visible"/>
                                      </p:to>
                                    </p:set>
                                    <p:anim calcmode="lin" valueType="num">
                                      <p:cBhvr additive="base">
                                        <p:cTn id="11" dur="500" fill="hold"/>
                                        <p:tgtEl>
                                          <p:spTgt spid="39944"/>
                                        </p:tgtEl>
                                        <p:attrNameLst>
                                          <p:attrName>ppt_x</p:attrName>
                                        </p:attrNameLst>
                                      </p:cBhvr>
                                      <p:tavLst>
                                        <p:tav tm="0">
                                          <p:val>
                                            <p:strVal val="0-#ppt_w/2"/>
                                          </p:val>
                                        </p:tav>
                                        <p:tav tm="100000">
                                          <p:val>
                                            <p:strVal val="#ppt_x"/>
                                          </p:val>
                                        </p:tav>
                                      </p:tavLst>
                                    </p:anim>
                                    <p:anim calcmode="lin" valueType="num">
                                      <p:cBhvr additive="base">
                                        <p:cTn id="12" dur="500" fill="hold"/>
                                        <p:tgtEl>
                                          <p:spTgt spid="3994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39946"/>
                                        </p:tgtEl>
                                        <p:attrNameLst>
                                          <p:attrName>style.visibility</p:attrName>
                                        </p:attrNameLst>
                                      </p:cBhvr>
                                      <p:to>
                                        <p:strVal val="visible"/>
                                      </p:to>
                                    </p:set>
                                    <p:anim calcmode="lin" valueType="num">
                                      <p:cBhvr additive="base">
                                        <p:cTn id="16" dur="500" fill="hold"/>
                                        <p:tgtEl>
                                          <p:spTgt spid="39946"/>
                                        </p:tgtEl>
                                        <p:attrNameLst>
                                          <p:attrName>ppt_x</p:attrName>
                                        </p:attrNameLst>
                                      </p:cBhvr>
                                      <p:tavLst>
                                        <p:tav tm="0">
                                          <p:val>
                                            <p:strVal val="0-#ppt_w/2"/>
                                          </p:val>
                                        </p:tav>
                                        <p:tav tm="100000">
                                          <p:val>
                                            <p:strVal val="#ppt_x"/>
                                          </p:val>
                                        </p:tav>
                                      </p:tavLst>
                                    </p:anim>
                                    <p:anim calcmode="lin" valueType="num">
                                      <p:cBhvr additive="base">
                                        <p:cTn id="17" dur="500" fill="hold"/>
                                        <p:tgtEl>
                                          <p:spTgt spid="39946"/>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48"/>
                                        </p:tgtEl>
                                        <p:attrNameLst>
                                          <p:attrName>style.visibility</p:attrName>
                                        </p:attrNameLst>
                                      </p:cBhvr>
                                      <p:to>
                                        <p:strVal val="visible"/>
                                      </p:to>
                                    </p:set>
                                    <p:animEffect transition="in" filter="dissolve">
                                      <p:cBhvr>
                                        <p:cTn id="22" dur="500"/>
                                        <p:tgtEl>
                                          <p:spTgt spid="39948"/>
                                        </p:tgtEl>
                                      </p:cBhvr>
                                    </p:animEffect>
                                  </p:childTnLst>
                                </p:cTn>
                              </p:par>
                            </p:childTnLst>
                          </p:cTn>
                        </p:par>
                        <p:par>
                          <p:cTn id="23" fill="hold">
                            <p:stCondLst>
                              <p:cond delay="500"/>
                            </p:stCondLst>
                            <p:childTnLst>
                              <p:par>
                                <p:cTn id="24" presetID="9" presetClass="entr" presetSubtype="0" fill="hold" grpId="0" nodeType="afterEffect">
                                  <p:stCondLst>
                                    <p:cond delay="0"/>
                                  </p:stCondLst>
                                  <p:childTnLst>
                                    <p:set>
                                      <p:cBhvr>
                                        <p:cTn id="25" dur="1" fill="hold">
                                          <p:stCondLst>
                                            <p:cond delay="0"/>
                                          </p:stCondLst>
                                        </p:cTn>
                                        <p:tgtEl>
                                          <p:spTgt spid="39949"/>
                                        </p:tgtEl>
                                        <p:attrNameLst>
                                          <p:attrName>style.visibility</p:attrName>
                                        </p:attrNameLst>
                                      </p:cBhvr>
                                      <p:to>
                                        <p:strVal val="visible"/>
                                      </p:to>
                                    </p:set>
                                    <p:animEffect transition="in" filter="dissolve">
                                      <p:cBhvr>
                                        <p:cTn id="26" dur="500"/>
                                        <p:tgtEl>
                                          <p:spTgt spid="39949"/>
                                        </p:tgtEl>
                                      </p:cBhvr>
                                    </p:animEffect>
                                  </p:childTnLst>
                                </p:cTn>
                              </p:par>
                            </p:childTnLst>
                          </p:cTn>
                        </p:par>
                        <p:par>
                          <p:cTn id="27" fill="hold">
                            <p:stCondLst>
                              <p:cond delay="1000"/>
                            </p:stCondLst>
                            <p:childTnLst>
                              <p:par>
                                <p:cTn id="28" presetID="9" presetClass="entr" presetSubtype="0" fill="hold" grpId="0" nodeType="afterEffect">
                                  <p:stCondLst>
                                    <p:cond delay="0"/>
                                  </p:stCondLst>
                                  <p:childTnLst>
                                    <p:set>
                                      <p:cBhvr>
                                        <p:cTn id="29" dur="1" fill="hold">
                                          <p:stCondLst>
                                            <p:cond delay="0"/>
                                          </p:stCondLst>
                                        </p:cTn>
                                        <p:tgtEl>
                                          <p:spTgt spid="39951"/>
                                        </p:tgtEl>
                                        <p:attrNameLst>
                                          <p:attrName>style.visibility</p:attrName>
                                        </p:attrNameLst>
                                      </p:cBhvr>
                                      <p:to>
                                        <p:strVal val="visible"/>
                                      </p:to>
                                    </p:set>
                                    <p:animEffect transition="in" filter="dissolve">
                                      <p:cBhvr>
                                        <p:cTn id="30" dur="500"/>
                                        <p:tgtEl>
                                          <p:spTgt spid="39951"/>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39952"/>
                                        </p:tgtEl>
                                        <p:attrNameLst>
                                          <p:attrName>style.visibility</p:attrName>
                                        </p:attrNameLst>
                                      </p:cBhvr>
                                      <p:to>
                                        <p:strVal val="visible"/>
                                      </p:to>
                                    </p:set>
                                    <p:animEffect transition="in" filter="dissolve">
                                      <p:cBhvr>
                                        <p:cTn id="35" dur="500"/>
                                        <p:tgtEl>
                                          <p:spTgt spid="39952"/>
                                        </p:tgtEl>
                                      </p:cBhvr>
                                    </p:animEffect>
                                  </p:childTnLst>
                                </p:cTn>
                              </p:par>
                            </p:childTnLst>
                          </p:cTn>
                        </p:par>
                        <p:par>
                          <p:cTn id="36" fill="hold">
                            <p:stCondLst>
                              <p:cond delay="500"/>
                            </p:stCondLst>
                            <p:childTnLst>
                              <p:par>
                                <p:cTn id="37" presetID="9" presetClass="entr" presetSubtype="0" fill="hold" grpId="0" nodeType="afterEffect">
                                  <p:stCondLst>
                                    <p:cond delay="0"/>
                                  </p:stCondLst>
                                  <p:childTnLst>
                                    <p:set>
                                      <p:cBhvr>
                                        <p:cTn id="38" dur="1" fill="hold">
                                          <p:stCondLst>
                                            <p:cond delay="0"/>
                                          </p:stCondLst>
                                        </p:cTn>
                                        <p:tgtEl>
                                          <p:spTgt spid="39953"/>
                                        </p:tgtEl>
                                        <p:attrNameLst>
                                          <p:attrName>style.visibility</p:attrName>
                                        </p:attrNameLst>
                                      </p:cBhvr>
                                      <p:to>
                                        <p:strVal val="visible"/>
                                      </p:to>
                                    </p:set>
                                    <p:animEffect transition="in" filter="dissolve">
                                      <p:cBhvr>
                                        <p:cTn id="39" dur="500"/>
                                        <p:tgtEl>
                                          <p:spTgt spid="39953"/>
                                        </p:tgtEl>
                                      </p:cBhvr>
                                    </p:animEffect>
                                  </p:childTnLst>
                                </p:cTn>
                              </p:par>
                            </p:childTnLst>
                          </p:cTn>
                        </p:par>
                        <p:par>
                          <p:cTn id="40" fill="hold">
                            <p:stCondLst>
                              <p:cond delay="1000"/>
                            </p:stCondLst>
                            <p:childTnLst>
                              <p:par>
                                <p:cTn id="41" presetID="9" presetClass="entr" presetSubtype="0" fill="hold" grpId="0" nodeType="afterEffect">
                                  <p:stCondLst>
                                    <p:cond delay="0"/>
                                  </p:stCondLst>
                                  <p:childTnLst>
                                    <p:set>
                                      <p:cBhvr>
                                        <p:cTn id="42" dur="1" fill="hold">
                                          <p:stCondLst>
                                            <p:cond delay="0"/>
                                          </p:stCondLst>
                                        </p:cTn>
                                        <p:tgtEl>
                                          <p:spTgt spid="39954"/>
                                        </p:tgtEl>
                                        <p:attrNameLst>
                                          <p:attrName>style.visibility</p:attrName>
                                        </p:attrNameLst>
                                      </p:cBhvr>
                                      <p:to>
                                        <p:strVal val="visible"/>
                                      </p:to>
                                    </p:set>
                                    <p:animEffect transition="in" filter="dissolve">
                                      <p:cBhvr>
                                        <p:cTn id="43" dur="500"/>
                                        <p:tgtEl>
                                          <p:spTgt spid="39954"/>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39958"/>
                                        </p:tgtEl>
                                        <p:attrNameLst>
                                          <p:attrName>style.visibility</p:attrName>
                                        </p:attrNameLst>
                                      </p:cBhvr>
                                      <p:to>
                                        <p:strVal val="visible"/>
                                      </p:to>
                                    </p:set>
                                    <p:animEffect transition="in" filter="dissolve">
                                      <p:cBhvr>
                                        <p:cTn id="48" dur="500"/>
                                        <p:tgtEl>
                                          <p:spTgt spid="39958"/>
                                        </p:tgtEl>
                                      </p:cBhvr>
                                    </p:animEffect>
                                  </p:childTnLst>
                                </p:cTn>
                              </p:par>
                            </p:childTnLst>
                          </p:cTn>
                        </p:par>
                        <p:par>
                          <p:cTn id="49" fill="hold">
                            <p:stCondLst>
                              <p:cond delay="500"/>
                            </p:stCondLst>
                            <p:childTnLst>
                              <p:par>
                                <p:cTn id="50" presetID="9" presetClass="entr" presetSubtype="0" fill="hold" grpId="0" nodeType="afterEffect">
                                  <p:stCondLst>
                                    <p:cond delay="0"/>
                                  </p:stCondLst>
                                  <p:childTnLst>
                                    <p:set>
                                      <p:cBhvr>
                                        <p:cTn id="51" dur="1" fill="hold">
                                          <p:stCondLst>
                                            <p:cond delay="0"/>
                                          </p:stCondLst>
                                        </p:cTn>
                                        <p:tgtEl>
                                          <p:spTgt spid="39959"/>
                                        </p:tgtEl>
                                        <p:attrNameLst>
                                          <p:attrName>style.visibility</p:attrName>
                                        </p:attrNameLst>
                                      </p:cBhvr>
                                      <p:to>
                                        <p:strVal val="visible"/>
                                      </p:to>
                                    </p:set>
                                    <p:animEffect transition="in" filter="dissolve">
                                      <p:cBhvr>
                                        <p:cTn id="52" dur="500"/>
                                        <p:tgtEl>
                                          <p:spTgt spid="39959"/>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3" fill="hold" grpId="0" nodeType="clickEffect">
                                  <p:stCondLst>
                                    <p:cond delay="0"/>
                                  </p:stCondLst>
                                  <p:childTnLst>
                                    <p:set>
                                      <p:cBhvr>
                                        <p:cTn id="56" dur="1" fill="hold">
                                          <p:stCondLst>
                                            <p:cond delay="0"/>
                                          </p:stCondLst>
                                        </p:cTn>
                                        <p:tgtEl>
                                          <p:spTgt spid="39955"/>
                                        </p:tgtEl>
                                        <p:attrNameLst>
                                          <p:attrName>style.visibility</p:attrName>
                                        </p:attrNameLst>
                                      </p:cBhvr>
                                      <p:to>
                                        <p:strVal val="visible"/>
                                      </p:to>
                                    </p:set>
                                    <p:anim calcmode="lin" valueType="num">
                                      <p:cBhvr additive="base">
                                        <p:cTn id="57" dur="1000" fill="hold"/>
                                        <p:tgtEl>
                                          <p:spTgt spid="39955"/>
                                        </p:tgtEl>
                                        <p:attrNameLst>
                                          <p:attrName>ppt_x</p:attrName>
                                        </p:attrNameLst>
                                      </p:cBhvr>
                                      <p:tavLst>
                                        <p:tav tm="0">
                                          <p:val>
                                            <p:strVal val="1+#ppt_w/2"/>
                                          </p:val>
                                        </p:tav>
                                        <p:tav tm="100000">
                                          <p:val>
                                            <p:strVal val="#ppt_x"/>
                                          </p:val>
                                        </p:tav>
                                      </p:tavLst>
                                    </p:anim>
                                    <p:anim calcmode="lin" valueType="num">
                                      <p:cBhvr additive="base">
                                        <p:cTn id="58" dur="1000" fill="hold"/>
                                        <p:tgtEl>
                                          <p:spTgt spid="39955"/>
                                        </p:tgtEl>
                                        <p:attrNameLst>
                                          <p:attrName>ppt_y</p:attrName>
                                        </p:attrNameLst>
                                      </p:cBhvr>
                                      <p:tavLst>
                                        <p:tav tm="0">
                                          <p:val>
                                            <p:strVal val="0-#ppt_h/2"/>
                                          </p:val>
                                        </p:tav>
                                        <p:tav tm="100000">
                                          <p:val>
                                            <p:strVal val="#ppt_y"/>
                                          </p:val>
                                        </p:tav>
                                      </p:tavLst>
                                    </p:anim>
                                  </p:childTnLst>
                                </p:cTn>
                              </p:par>
                            </p:childTnLst>
                          </p:cTn>
                        </p:par>
                        <p:par>
                          <p:cTn id="59" fill="hold">
                            <p:stCondLst>
                              <p:cond delay="1000"/>
                            </p:stCondLst>
                            <p:childTnLst>
                              <p:par>
                                <p:cTn id="60" presetID="2" presetClass="entr" presetSubtype="3" fill="hold" grpId="0" nodeType="afterEffect">
                                  <p:stCondLst>
                                    <p:cond delay="0"/>
                                  </p:stCondLst>
                                  <p:childTnLst>
                                    <p:set>
                                      <p:cBhvr>
                                        <p:cTn id="61" dur="1" fill="hold">
                                          <p:stCondLst>
                                            <p:cond delay="0"/>
                                          </p:stCondLst>
                                        </p:cTn>
                                        <p:tgtEl>
                                          <p:spTgt spid="39956"/>
                                        </p:tgtEl>
                                        <p:attrNameLst>
                                          <p:attrName>style.visibility</p:attrName>
                                        </p:attrNameLst>
                                      </p:cBhvr>
                                      <p:to>
                                        <p:strVal val="visible"/>
                                      </p:to>
                                    </p:set>
                                    <p:anim calcmode="lin" valueType="num">
                                      <p:cBhvr additive="base">
                                        <p:cTn id="62" dur="1000" fill="hold"/>
                                        <p:tgtEl>
                                          <p:spTgt spid="39956"/>
                                        </p:tgtEl>
                                        <p:attrNameLst>
                                          <p:attrName>ppt_x</p:attrName>
                                        </p:attrNameLst>
                                      </p:cBhvr>
                                      <p:tavLst>
                                        <p:tav tm="0">
                                          <p:val>
                                            <p:strVal val="1+#ppt_w/2"/>
                                          </p:val>
                                        </p:tav>
                                        <p:tav tm="100000">
                                          <p:val>
                                            <p:strVal val="#ppt_x"/>
                                          </p:val>
                                        </p:tav>
                                      </p:tavLst>
                                    </p:anim>
                                    <p:anim calcmode="lin" valueType="num">
                                      <p:cBhvr additive="base">
                                        <p:cTn id="63" dur="1000" fill="hold"/>
                                        <p:tgtEl>
                                          <p:spTgt spid="39956"/>
                                        </p:tgtEl>
                                        <p:attrNameLst>
                                          <p:attrName>ppt_y</p:attrName>
                                        </p:attrNameLst>
                                      </p:cBhvr>
                                      <p:tavLst>
                                        <p:tav tm="0">
                                          <p:val>
                                            <p:strVal val="0-#ppt_h/2"/>
                                          </p:val>
                                        </p:tav>
                                        <p:tav tm="100000">
                                          <p:val>
                                            <p:strVal val="#ppt_y"/>
                                          </p:val>
                                        </p:tav>
                                      </p:tavLst>
                                    </p:anim>
                                  </p:childTnLst>
                                </p:cTn>
                              </p:par>
                            </p:childTnLst>
                          </p:cTn>
                        </p:par>
                        <p:par>
                          <p:cTn id="64" fill="hold">
                            <p:stCondLst>
                              <p:cond delay="2000"/>
                            </p:stCondLst>
                            <p:childTnLst>
                              <p:par>
                                <p:cTn id="65" presetID="2" presetClass="entr" presetSubtype="3" fill="hold" grpId="0" nodeType="afterEffect">
                                  <p:stCondLst>
                                    <p:cond delay="0"/>
                                  </p:stCondLst>
                                  <p:childTnLst>
                                    <p:set>
                                      <p:cBhvr>
                                        <p:cTn id="66" dur="1" fill="hold">
                                          <p:stCondLst>
                                            <p:cond delay="0"/>
                                          </p:stCondLst>
                                        </p:cTn>
                                        <p:tgtEl>
                                          <p:spTgt spid="39957"/>
                                        </p:tgtEl>
                                        <p:attrNameLst>
                                          <p:attrName>style.visibility</p:attrName>
                                        </p:attrNameLst>
                                      </p:cBhvr>
                                      <p:to>
                                        <p:strVal val="visible"/>
                                      </p:to>
                                    </p:set>
                                    <p:anim calcmode="lin" valueType="num">
                                      <p:cBhvr additive="base">
                                        <p:cTn id="67" dur="1000" fill="hold"/>
                                        <p:tgtEl>
                                          <p:spTgt spid="39957"/>
                                        </p:tgtEl>
                                        <p:attrNameLst>
                                          <p:attrName>ppt_x</p:attrName>
                                        </p:attrNameLst>
                                      </p:cBhvr>
                                      <p:tavLst>
                                        <p:tav tm="0">
                                          <p:val>
                                            <p:strVal val="1+#ppt_w/2"/>
                                          </p:val>
                                        </p:tav>
                                        <p:tav tm="100000">
                                          <p:val>
                                            <p:strVal val="#ppt_x"/>
                                          </p:val>
                                        </p:tav>
                                      </p:tavLst>
                                    </p:anim>
                                    <p:anim calcmode="lin" valueType="num">
                                      <p:cBhvr additive="base">
                                        <p:cTn id="68" dur="1000" fill="hold"/>
                                        <p:tgtEl>
                                          <p:spTgt spid="3995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3" grpId="0" animBg="1"/>
      <p:bldP spid="39944" grpId="0" animBg="1"/>
      <p:bldP spid="39946" grpId="0" animBg="1"/>
      <p:bldP spid="39948" grpId="0" animBg="1"/>
      <p:bldP spid="39949" grpId="0" animBg="1"/>
      <p:bldP spid="39951" grpId="0" animBg="1"/>
      <p:bldP spid="39952" grpId="0" animBg="1"/>
      <p:bldP spid="39953" grpId="0" animBg="1"/>
      <p:bldP spid="39954" grpId="0" animBg="1"/>
      <p:bldP spid="39955" grpId="0" animBg="1"/>
      <p:bldP spid="39956" grpId="0" animBg="1"/>
      <p:bldP spid="39957" grpId="0" animBg="1"/>
      <p:bldP spid="39958" grpId="0" animBg="1"/>
      <p:bldP spid="39959" grpId="0" animBg="1"/>
    </p:bldLst>
  </p:timing>
</p:sld>
</file>

<file path=ppt/slides/slide6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p:txBody>
          <a:bodyPr/>
          <a:lstStyle/>
          <a:p>
            <a:pPr eaLnBrk="1" hangingPunct="1">
              <a:defRPr/>
            </a:pPr>
            <a:r>
              <a:rPr lang="en-US" sz="4000" smtClean="0"/>
              <a:t>Sky Search Badge Requirements</a:t>
            </a:r>
          </a:p>
        </p:txBody>
      </p:sp>
      <p:sp>
        <p:nvSpPr>
          <p:cNvPr id="11267" name="Rectangle 3"/>
          <p:cNvSpPr>
            <a:spLocks noGrp="1" noRot="1" noChangeArrowheads="1"/>
          </p:cNvSpPr>
          <p:nvPr>
            <p:ph type="body" idx="1"/>
          </p:nvPr>
        </p:nvSpPr>
        <p:spPr/>
        <p:txBody>
          <a:bodyPr/>
          <a:lstStyle/>
          <a:p>
            <a:pPr marL="609600" indent="-609600" eaLnBrk="1" hangingPunct="1">
              <a:buFont typeface="Arial" charset="0"/>
              <a:buNone/>
              <a:defRPr/>
            </a:pPr>
            <a:endParaRPr lang="en-US" smtClean="0"/>
          </a:p>
          <a:p>
            <a:pPr marL="609600" indent="-609600" eaLnBrk="1" hangingPunct="1">
              <a:defRPr/>
            </a:pPr>
            <a:r>
              <a:rPr lang="en-US" smtClean="0"/>
              <a:t>Time for the Moon</a:t>
            </a:r>
          </a:p>
          <a:p>
            <a:pPr marL="990600" lvl="1" indent="-533400" eaLnBrk="1" hangingPunct="1">
              <a:defRPr/>
            </a:pPr>
            <a:r>
              <a:rPr lang="en-US" smtClean="0"/>
              <a:t>Learn about the Moon</a:t>
            </a:r>
          </a:p>
          <a:p>
            <a:pPr marL="1371600" lvl="2" indent="-457200" eaLnBrk="1" hangingPunct="1">
              <a:defRPr/>
            </a:pPr>
            <a:r>
              <a:rPr lang="en-US" smtClean="0"/>
              <a:t>Phases</a:t>
            </a:r>
          </a:p>
          <a:p>
            <a:pPr marL="1371600" lvl="2" indent="-457200" eaLnBrk="1" hangingPunct="1">
              <a:defRPr/>
            </a:pPr>
            <a:r>
              <a:rPr lang="en-US" smtClean="0"/>
              <a:t>Age</a:t>
            </a:r>
          </a:p>
          <a:p>
            <a:pPr marL="1371600" lvl="2" indent="-457200" eaLnBrk="1" hangingPunct="1">
              <a:defRPr/>
            </a:pPr>
            <a:r>
              <a:rPr lang="en-US" smtClean="0"/>
              <a:t>Features</a:t>
            </a:r>
          </a:p>
          <a:p>
            <a:pPr marL="990600" lvl="1" indent="-533400" eaLnBrk="1" hangingPunct="1">
              <a:defRPr/>
            </a:pPr>
            <a:r>
              <a:rPr lang="en-US" smtClean="0"/>
              <a:t>It is almost “New Moon”, so we will not see the Moon tonight.</a:t>
            </a:r>
          </a:p>
          <a:p>
            <a:pPr marL="609600" indent="-609600" eaLnBrk="1" hangingPunct="1">
              <a:buFont typeface="Arial" charset="0"/>
              <a:buNone/>
              <a:defRPr/>
            </a:pPr>
            <a:r>
              <a:rPr lang="en-US" smtClean="0"/>
              <a:t>		</a:t>
            </a:r>
          </a:p>
        </p:txBody>
      </p:sp>
    </p:spTree>
  </p:cSld>
  <p:clrMapOvr>
    <a:masterClrMapping/>
  </p:clrMapOvr>
  <p:timing>
    <p:tnLst>
      <p:par>
        <p:cTn id="1" dur="indefinite" restart="never" nodeType="tmRoot"/>
      </p:par>
    </p:tnLst>
  </p:timing>
</p:sld>
</file>

<file path=ppt/slides/slide6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p:txBody>
          <a:bodyPr/>
          <a:lstStyle/>
          <a:p>
            <a:pPr eaLnBrk="1" hangingPunct="1">
              <a:defRPr/>
            </a:pPr>
            <a:endParaRPr lang="en-US" smtClean="0"/>
          </a:p>
        </p:txBody>
      </p:sp>
      <p:sp>
        <p:nvSpPr>
          <p:cNvPr id="41987" name="Rectangle 3"/>
          <p:cNvSpPr>
            <a:spLocks noGrp="1" noRot="1" noChangeArrowheads="1"/>
          </p:cNvSpPr>
          <p:nvPr>
            <p:ph type="body" idx="1"/>
          </p:nvPr>
        </p:nvSpPr>
        <p:spPr>
          <a:xfrm>
            <a:off x="457200" y="2895600"/>
            <a:ext cx="8229600" cy="3962400"/>
          </a:xfrm>
        </p:spPr>
        <p:txBody>
          <a:bodyPr/>
          <a:lstStyle/>
          <a:p>
            <a:pPr eaLnBrk="1" hangingPunct="1">
              <a:lnSpc>
                <a:spcPct val="80000"/>
              </a:lnSpc>
              <a:buFont typeface="Wingdings" pitchFamily="2" charset="2"/>
              <a:buChar char="Ø"/>
              <a:defRPr/>
            </a:pPr>
            <a:r>
              <a:rPr lang="en-US" sz="2000" smtClean="0"/>
              <a:t>The phases of the Moon have been given the following names, which are listed in sequential order:</a:t>
            </a:r>
          </a:p>
          <a:p>
            <a:pPr eaLnBrk="1" hangingPunct="1">
              <a:lnSpc>
                <a:spcPct val="80000"/>
              </a:lnSpc>
              <a:defRPr/>
            </a:pPr>
            <a:r>
              <a:rPr lang="en-US" sz="2000" b="1" smtClean="0"/>
              <a:t>Dark Moon</a:t>
            </a:r>
            <a:r>
              <a:rPr lang="en-US" sz="2000" smtClean="0"/>
              <a:t> - Not visible </a:t>
            </a:r>
          </a:p>
          <a:p>
            <a:pPr eaLnBrk="1" hangingPunct="1">
              <a:lnSpc>
                <a:spcPct val="80000"/>
              </a:lnSpc>
              <a:defRPr/>
            </a:pPr>
            <a:r>
              <a:rPr lang="en-US" sz="2000" b="1" smtClean="0"/>
              <a:t>New Moon</a:t>
            </a:r>
            <a:r>
              <a:rPr lang="en-US" sz="2000" smtClean="0"/>
              <a:t> - Not visible, or traditionally, the first visible crescent of the Moon </a:t>
            </a:r>
          </a:p>
          <a:p>
            <a:pPr eaLnBrk="1" hangingPunct="1">
              <a:lnSpc>
                <a:spcPct val="80000"/>
              </a:lnSpc>
              <a:defRPr/>
            </a:pPr>
            <a:r>
              <a:rPr lang="en-US" sz="2000" b="1" smtClean="0"/>
              <a:t>Waxing Crescent Moon</a:t>
            </a:r>
            <a:r>
              <a:rPr lang="en-US" sz="2000" smtClean="0"/>
              <a:t> - Right 1-49% visible </a:t>
            </a:r>
          </a:p>
          <a:p>
            <a:pPr eaLnBrk="1" hangingPunct="1">
              <a:lnSpc>
                <a:spcPct val="80000"/>
              </a:lnSpc>
              <a:defRPr/>
            </a:pPr>
            <a:r>
              <a:rPr lang="en-US" sz="2000" b="1" smtClean="0"/>
              <a:t>First Quarter Moon</a:t>
            </a:r>
            <a:r>
              <a:rPr lang="en-US" sz="2000" smtClean="0"/>
              <a:t> - Right 50% visible </a:t>
            </a:r>
          </a:p>
          <a:p>
            <a:pPr eaLnBrk="1" hangingPunct="1">
              <a:lnSpc>
                <a:spcPct val="80000"/>
              </a:lnSpc>
              <a:defRPr/>
            </a:pPr>
            <a:r>
              <a:rPr lang="en-US" sz="2000" b="1" smtClean="0"/>
              <a:t>Waxing gibbous Moon</a:t>
            </a:r>
            <a:r>
              <a:rPr lang="en-US" sz="2000" smtClean="0"/>
              <a:t> - Right 51-99% visible </a:t>
            </a:r>
          </a:p>
          <a:p>
            <a:pPr eaLnBrk="1" hangingPunct="1">
              <a:lnSpc>
                <a:spcPct val="80000"/>
              </a:lnSpc>
              <a:defRPr/>
            </a:pPr>
            <a:r>
              <a:rPr lang="en-US" sz="2000" b="1" smtClean="0"/>
              <a:t>Full Moon</a:t>
            </a:r>
            <a:r>
              <a:rPr lang="en-US" sz="2000" smtClean="0"/>
              <a:t> - Fully visible </a:t>
            </a:r>
          </a:p>
          <a:p>
            <a:pPr eaLnBrk="1" hangingPunct="1">
              <a:lnSpc>
                <a:spcPct val="80000"/>
              </a:lnSpc>
              <a:defRPr/>
            </a:pPr>
            <a:r>
              <a:rPr lang="en-US" sz="2000" b="1" smtClean="0"/>
              <a:t>Waning gibbous Moon</a:t>
            </a:r>
            <a:r>
              <a:rPr lang="en-US" sz="2000" smtClean="0"/>
              <a:t> - Left 51-99% visible </a:t>
            </a:r>
          </a:p>
          <a:p>
            <a:pPr eaLnBrk="1" hangingPunct="1">
              <a:lnSpc>
                <a:spcPct val="80000"/>
              </a:lnSpc>
              <a:defRPr/>
            </a:pPr>
            <a:r>
              <a:rPr lang="en-US" sz="2000" b="1" smtClean="0"/>
              <a:t>Third Quarter Moon</a:t>
            </a:r>
            <a:r>
              <a:rPr lang="en-US" sz="2000" smtClean="0"/>
              <a:t> - Left 50% visible </a:t>
            </a:r>
          </a:p>
          <a:p>
            <a:pPr eaLnBrk="1" hangingPunct="1">
              <a:lnSpc>
                <a:spcPct val="80000"/>
              </a:lnSpc>
              <a:defRPr/>
            </a:pPr>
            <a:r>
              <a:rPr lang="en-US" sz="2000" b="1" smtClean="0"/>
              <a:t>Waning Crescent Moon</a:t>
            </a:r>
            <a:r>
              <a:rPr lang="en-US" sz="2000" smtClean="0"/>
              <a:t> - Left 1-49% visible </a:t>
            </a:r>
          </a:p>
          <a:p>
            <a:pPr eaLnBrk="1" hangingPunct="1">
              <a:lnSpc>
                <a:spcPct val="80000"/>
              </a:lnSpc>
              <a:defRPr/>
            </a:pPr>
            <a:r>
              <a:rPr lang="en-US" sz="2000" b="1" smtClean="0"/>
              <a:t>New Moon</a:t>
            </a:r>
            <a:r>
              <a:rPr lang="en-US" sz="2000" smtClean="0"/>
              <a:t> - Not visible </a:t>
            </a:r>
          </a:p>
          <a:p>
            <a:pPr eaLnBrk="1" hangingPunct="1">
              <a:lnSpc>
                <a:spcPct val="80000"/>
              </a:lnSpc>
              <a:buFont typeface="Arial" charset="0"/>
              <a:buNone/>
              <a:defRPr/>
            </a:pPr>
            <a:endParaRPr lang="en-US" sz="2000" smtClean="0"/>
          </a:p>
        </p:txBody>
      </p:sp>
      <p:pic>
        <p:nvPicPr>
          <p:cNvPr id="642052" name="Picture 4" descr="750px-Phases_of_the_Moon fr WikiPedia"/>
          <p:cNvPicPr>
            <a:picLocks noChangeAspect="1" noChangeArrowheads="1"/>
          </p:cNvPicPr>
          <p:nvPr/>
        </p:nvPicPr>
        <p:blipFill>
          <a:blip r:embed="rId2"/>
          <a:srcRect/>
          <a:stretch>
            <a:fillRect/>
          </a:stretch>
        </p:blipFill>
        <p:spPr bwMode="auto">
          <a:xfrm>
            <a:off x="0" y="228600"/>
            <a:ext cx="9144000" cy="2627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p:txBody>
          <a:bodyPr/>
          <a:lstStyle/>
          <a:p>
            <a:pPr eaLnBrk="1" hangingPunct="1">
              <a:defRPr/>
            </a:pPr>
            <a:r>
              <a:rPr lang="en-US" sz="4000" smtClean="0"/>
              <a:t>Sky Search Badge Requirements</a:t>
            </a:r>
          </a:p>
        </p:txBody>
      </p:sp>
      <p:sp>
        <p:nvSpPr>
          <p:cNvPr id="12291" name="Rectangle 3"/>
          <p:cNvSpPr>
            <a:spLocks noGrp="1" noRot="1" noChangeArrowheads="1"/>
          </p:cNvSpPr>
          <p:nvPr>
            <p:ph type="body" idx="1"/>
          </p:nvPr>
        </p:nvSpPr>
        <p:spPr/>
        <p:txBody>
          <a:bodyPr/>
          <a:lstStyle/>
          <a:p>
            <a:pPr marL="609600" indent="-609600" eaLnBrk="1" hangingPunct="1">
              <a:buFont typeface="Arial" charset="0"/>
              <a:buNone/>
              <a:defRPr/>
            </a:pPr>
            <a:endParaRPr lang="en-US" smtClean="0"/>
          </a:p>
          <a:p>
            <a:pPr marL="609600" indent="-609600" eaLnBrk="1" hangingPunct="1">
              <a:defRPr/>
            </a:pPr>
            <a:r>
              <a:rPr lang="en-US" smtClean="0"/>
              <a:t>The Sky is Falling</a:t>
            </a:r>
          </a:p>
          <a:p>
            <a:pPr marL="990600" lvl="1" indent="-533400" eaLnBrk="1" hangingPunct="1">
              <a:defRPr/>
            </a:pPr>
            <a:r>
              <a:rPr lang="en-US" smtClean="0"/>
              <a:t>Meteors, meteoroids, meteorites</a:t>
            </a:r>
          </a:p>
          <a:p>
            <a:pPr marL="990600" lvl="1" indent="-533400" eaLnBrk="1" hangingPunct="1">
              <a:defRPr/>
            </a:pPr>
            <a:r>
              <a:rPr lang="en-US" smtClean="0"/>
              <a:t>Meteor showers</a:t>
            </a:r>
          </a:p>
          <a:p>
            <a:pPr marL="990600" lvl="1" indent="-533400" eaLnBrk="1" hangingPunct="1">
              <a:defRPr/>
            </a:pPr>
            <a:r>
              <a:rPr lang="en-US" smtClean="0"/>
              <a:t>Asteroids</a:t>
            </a:r>
          </a:p>
          <a:p>
            <a:pPr marL="990600" lvl="1" indent="-533400" eaLnBrk="1" hangingPunct="1">
              <a:defRPr/>
            </a:pPr>
            <a:r>
              <a:rPr lang="en-US" smtClean="0"/>
              <a:t>Comets</a:t>
            </a:r>
          </a:p>
        </p:txBody>
      </p:sp>
    </p:spTree>
  </p:cSld>
  <p:clrMapOvr>
    <a:masterClrMapping/>
  </p:clrMapOvr>
  <p:timing>
    <p:tnLst>
      <p:par>
        <p:cTn id="1" dur="indefinite" restart="never" nodeType="tmRoot"/>
      </p:par>
    </p:tnLst>
  </p:timing>
</p:sld>
</file>

<file path=ppt/slides/slide6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p:txBody>
          <a:bodyPr/>
          <a:lstStyle/>
          <a:p>
            <a:pPr eaLnBrk="1" hangingPunct="1">
              <a:defRPr/>
            </a:pPr>
            <a:r>
              <a:rPr lang="en-US" sz="4000" smtClean="0"/>
              <a:t>Sky Search Badge Requirements</a:t>
            </a:r>
          </a:p>
        </p:txBody>
      </p:sp>
      <p:sp>
        <p:nvSpPr>
          <p:cNvPr id="13315" name="Rectangle 3"/>
          <p:cNvSpPr>
            <a:spLocks noGrp="1" noRot="1" noChangeArrowheads="1"/>
          </p:cNvSpPr>
          <p:nvPr>
            <p:ph type="body" idx="1"/>
          </p:nvPr>
        </p:nvSpPr>
        <p:spPr/>
        <p:txBody>
          <a:bodyPr/>
          <a:lstStyle/>
          <a:p>
            <a:pPr marL="609600" indent="-609600" eaLnBrk="1" hangingPunct="1">
              <a:lnSpc>
                <a:spcPct val="90000"/>
              </a:lnSpc>
              <a:defRPr/>
            </a:pPr>
            <a:r>
              <a:rPr lang="en-US" sz="2800" smtClean="0"/>
              <a:t>Star Stamps</a:t>
            </a:r>
          </a:p>
          <a:p>
            <a:pPr marL="990600" lvl="1" indent="-533400" eaLnBrk="1" hangingPunct="1">
              <a:lnSpc>
                <a:spcPct val="90000"/>
              </a:lnSpc>
              <a:defRPr/>
            </a:pPr>
            <a:r>
              <a:rPr lang="en-US" sz="2400" smtClean="0"/>
              <a:t>Address an envelope including your solar system and galaxy address:</a:t>
            </a:r>
          </a:p>
          <a:p>
            <a:pPr marL="990600" lvl="1" indent="-533400" eaLnBrk="1" hangingPunct="1">
              <a:lnSpc>
                <a:spcPct val="90000"/>
              </a:lnSpc>
              <a:defRPr/>
            </a:pPr>
            <a:r>
              <a:rPr lang="en-US" sz="2400" smtClean="0"/>
              <a:t>Example:</a:t>
            </a:r>
          </a:p>
          <a:p>
            <a:pPr marL="1371600" lvl="2" indent="-457200" eaLnBrk="1" hangingPunct="1">
              <a:lnSpc>
                <a:spcPct val="90000"/>
              </a:lnSpc>
              <a:defRPr/>
            </a:pPr>
            <a:r>
              <a:rPr lang="en-US" sz="2000" smtClean="0"/>
              <a:t>813 Romney Lane</a:t>
            </a:r>
          </a:p>
          <a:p>
            <a:pPr marL="1371600" lvl="2" indent="-457200" eaLnBrk="1" hangingPunct="1">
              <a:lnSpc>
                <a:spcPct val="90000"/>
              </a:lnSpc>
              <a:defRPr/>
            </a:pPr>
            <a:r>
              <a:rPr lang="en-US" sz="2000" smtClean="0"/>
              <a:t>Virginia Beach, Virginia</a:t>
            </a:r>
          </a:p>
          <a:p>
            <a:pPr marL="1371600" lvl="2" indent="-457200" eaLnBrk="1" hangingPunct="1">
              <a:lnSpc>
                <a:spcPct val="90000"/>
              </a:lnSpc>
              <a:defRPr/>
            </a:pPr>
            <a:r>
              <a:rPr lang="en-US" sz="2000" smtClean="0"/>
              <a:t>United States of America</a:t>
            </a:r>
          </a:p>
          <a:p>
            <a:pPr marL="1371600" lvl="2" indent="-457200" eaLnBrk="1" hangingPunct="1">
              <a:lnSpc>
                <a:spcPct val="90000"/>
              </a:lnSpc>
              <a:defRPr/>
            </a:pPr>
            <a:r>
              <a:rPr lang="en-US" sz="2000" smtClean="0"/>
              <a:t>North America</a:t>
            </a:r>
          </a:p>
          <a:p>
            <a:pPr marL="1371600" lvl="2" indent="-457200" eaLnBrk="1" hangingPunct="1">
              <a:lnSpc>
                <a:spcPct val="90000"/>
              </a:lnSpc>
              <a:defRPr/>
            </a:pPr>
            <a:r>
              <a:rPr lang="en-US" sz="2000" smtClean="0"/>
              <a:t>Terra (Planet Earth)</a:t>
            </a:r>
          </a:p>
          <a:p>
            <a:pPr marL="1371600" lvl="2" indent="-457200" eaLnBrk="1" hangingPunct="1">
              <a:lnSpc>
                <a:spcPct val="90000"/>
              </a:lnSpc>
              <a:defRPr/>
            </a:pPr>
            <a:r>
              <a:rPr lang="en-US" sz="2000" smtClean="0"/>
              <a:t>Solar System</a:t>
            </a:r>
          </a:p>
          <a:p>
            <a:pPr marL="1371600" lvl="2" indent="-457200" eaLnBrk="1" hangingPunct="1">
              <a:lnSpc>
                <a:spcPct val="90000"/>
              </a:lnSpc>
              <a:defRPr/>
            </a:pPr>
            <a:r>
              <a:rPr lang="en-US" sz="2000" smtClean="0"/>
              <a:t>Orion Arm</a:t>
            </a:r>
          </a:p>
          <a:p>
            <a:pPr marL="1371600" lvl="2" indent="-457200" eaLnBrk="1" hangingPunct="1">
              <a:lnSpc>
                <a:spcPct val="90000"/>
              </a:lnSpc>
              <a:defRPr/>
            </a:pPr>
            <a:r>
              <a:rPr lang="en-US" sz="2000" smtClean="0"/>
              <a:t>Milky Way Galaxy</a:t>
            </a:r>
          </a:p>
        </p:txBody>
      </p:sp>
    </p:spTree>
  </p:cSld>
  <p:clrMapOvr>
    <a:masterClrMapping/>
  </p:clrMapOvr>
  <p:timing>
    <p:tnLst>
      <p:par>
        <p:cTn id="1" dur="indefinite" restart="never" nodeType="tmRoot"/>
      </p:par>
    </p:tnLst>
  </p:timing>
</p:sld>
</file>

<file path=ppt/slides/slide6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p:txBody>
          <a:bodyPr/>
          <a:lstStyle/>
          <a:p>
            <a:pPr eaLnBrk="1" hangingPunct="1">
              <a:defRPr/>
            </a:pPr>
            <a:r>
              <a:rPr lang="en-US" sz="4000" smtClean="0"/>
              <a:t>Sky Search Badge Requirements</a:t>
            </a:r>
          </a:p>
        </p:txBody>
      </p:sp>
      <p:sp>
        <p:nvSpPr>
          <p:cNvPr id="14339" name="Rectangle 3"/>
          <p:cNvSpPr>
            <a:spLocks noGrp="1" noRot="1" noChangeArrowheads="1"/>
          </p:cNvSpPr>
          <p:nvPr>
            <p:ph type="body" idx="1"/>
          </p:nvPr>
        </p:nvSpPr>
        <p:spPr/>
        <p:txBody>
          <a:bodyPr/>
          <a:lstStyle/>
          <a:p>
            <a:pPr marL="609600" indent="-609600" eaLnBrk="1" hangingPunct="1">
              <a:defRPr/>
            </a:pPr>
            <a:r>
              <a:rPr lang="en-US" smtClean="0"/>
              <a:t>Mission:  Space</a:t>
            </a:r>
          </a:p>
          <a:p>
            <a:pPr marL="990600" lvl="1" indent="-533400" eaLnBrk="1" hangingPunct="1">
              <a:defRPr/>
            </a:pPr>
            <a:r>
              <a:rPr lang="en-US" smtClean="0"/>
              <a:t>Current space missions</a:t>
            </a:r>
          </a:p>
          <a:p>
            <a:pPr marL="1371600" lvl="2" indent="-457200" eaLnBrk="1" hangingPunct="1">
              <a:defRPr/>
            </a:pPr>
            <a:r>
              <a:rPr lang="en-US" smtClean="0"/>
              <a:t>Mars Rovers “Spirit” and “Opportunity”</a:t>
            </a:r>
          </a:p>
          <a:p>
            <a:pPr marL="1371600" lvl="2" indent="-457200" eaLnBrk="1" hangingPunct="1">
              <a:defRPr/>
            </a:pPr>
            <a:r>
              <a:rPr lang="en-US" smtClean="0"/>
              <a:t>Mars Global Surveyor</a:t>
            </a:r>
          </a:p>
          <a:p>
            <a:pPr marL="1371600" lvl="2" indent="-457200" eaLnBrk="1" hangingPunct="1">
              <a:defRPr/>
            </a:pPr>
            <a:r>
              <a:rPr lang="en-US" smtClean="0"/>
              <a:t>Mars Express (ESA)</a:t>
            </a:r>
          </a:p>
          <a:p>
            <a:pPr marL="1371600" lvl="2" indent="-457200" eaLnBrk="1" hangingPunct="1">
              <a:defRPr/>
            </a:pPr>
            <a:r>
              <a:rPr lang="en-US" smtClean="0"/>
              <a:t>Mars Reconnaissance Orbiter</a:t>
            </a:r>
          </a:p>
          <a:p>
            <a:pPr marL="1371600" lvl="2" indent="-457200" eaLnBrk="1" hangingPunct="1">
              <a:defRPr/>
            </a:pPr>
            <a:r>
              <a:rPr lang="en-US" smtClean="0"/>
              <a:t>Saturn – Cassini/Huygens mission</a:t>
            </a:r>
          </a:p>
          <a:p>
            <a:pPr marL="1371600" lvl="2" indent="-457200" eaLnBrk="1" hangingPunct="1">
              <a:defRPr/>
            </a:pPr>
            <a:r>
              <a:rPr lang="en-US" smtClean="0"/>
              <a:t>Mercury – MESSENGER</a:t>
            </a:r>
          </a:p>
          <a:p>
            <a:pPr marL="1371600" lvl="2" indent="-457200" eaLnBrk="1" hangingPunct="1">
              <a:defRPr/>
            </a:pPr>
            <a:r>
              <a:rPr lang="en-US" smtClean="0"/>
              <a:t>New Horizons mission to Pluto and beyond</a:t>
            </a:r>
          </a:p>
        </p:txBody>
      </p:sp>
    </p:spTree>
  </p:cSld>
  <p:clrMapOvr>
    <a:masterClrMapping/>
  </p:clrMapOvr>
  <p:timing>
    <p:tnLst>
      <p:par>
        <p:cTn id="1" dur="indefinite" restart="never" nodeType="tmRoot"/>
      </p:par>
    </p:tnLst>
  </p:timing>
</p:sld>
</file>

<file path=ppt/slides/slide6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rrowheads="1"/>
          </p:cNvSpPr>
          <p:nvPr>
            <p:ph type="title"/>
          </p:nvPr>
        </p:nvSpPr>
        <p:spPr/>
        <p:txBody>
          <a:bodyPr/>
          <a:lstStyle/>
          <a:p>
            <a:pPr eaLnBrk="1" hangingPunct="1">
              <a:defRPr/>
            </a:pPr>
            <a:r>
              <a:rPr lang="en-US" b="1" smtClean="0"/>
              <a:t>Brownies — Space Explorer</a:t>
            </a:r>
          </a:p>
        </p:txBody>
      </p:sp>
      <p:sp>
        <p:nvSpPr>
          <p:cNvPr id="43011" name="Rectangle 3"/>
          <p:cNvSpPr>
            <a:spLocks noGrp="1" noRot="1" noChangeArrowheads="1"/>
          </p:cNvSpPr>
          <p:nvPr>
            <p:ph type="body" idx="1"/>
          </p:nvPr>
        </p:nvSpPr>
        <p:spPr/>
        <p:txBody>
          <a:bodyPr/>
          <a:lstStyle/>
          <a:p>
            <a:pPr eaLnBrk="1" hangingPunct="1">
              <a:defRPr/>
            </a:pPr>
            <a:endParaRPr lang="en-US" b="1" smtClean="0"/>
          </a:p>
          <a:p>
            <a:pPr eaLnBrk="1" hangingPunct="1">
              <a:defRPr/>
            </a:pPr>
            <a:r>
              <a:rPr lang="en-US" smtClean="0"/>
              <a:t>1. </a:t>
            </a:r>
            <a:r>
              <a:rPr lang="en-US" smtClean="0">
                <a:solidFill>
                  <a:srgbClr val="00CCFF"/>
                </a:solidFill>
              </a:rPr>
              <a:t>Night Sky:</a:t>
            </a:r>
            <a:r>
              <a:rPr lang="en-US" smtClean="0"/>
              <a:t> Go stargazing with someone who knows the planets and the stars, or have someone help you to read a </a:t>
            </a:r>
            <a:r>
              <a:rPr lang="en-US" smtClean="0">
                <a:solidFill>
                  <a:srgbClr val="00CCFF"/>
                </a:solidFill>
              </a:rPr>
              <a:t>star map</a:t>
            </a:r>
            <a:r>
              <a:rPr lang="en-US" smtClean="0"/>
              <a:t>. Try to find the </a:t>
            </a:r>
            <a:r>
              <a:rPr lang="en-US" smtClean="0">
                <a:solidFill>
                  <a:srgbClr val="00CCFF"/>
                </a:solidFill>
              </a:rPr>
              <a:t>North Star</a:t>
            </a:r>
            <a:r>
              <a:rPr lang="en-US" smtClean="0"/>
              <a:t>, the Big Dipper, the </a:t>
            </a:r>
            <a:r>
              <a:rPr lang="en-US" smtClean="0">
                <a:solidFill>
                  <a:srgbClr val="00CCFF"/>
                </a:solidFill>
              </a:rPr>
              <a:t>Milky Way</a:t>
            </a:r>
            <a:r>
              <a:rPr lang="en-US" smtClean="0"/>
              <a:t>, or other constellations. Look for </a:t>
            </a:r>
            <a:r>
              <a:rPr lang="en-US" smtClean="0">
                <a:solidFill>
                  <a:srgbClr val="00CCFF"/>
                </a:solidFill>
              </a:rPr>
              <a:t>planets</a:t>
            </a:r>
            <a:r>
              <a:rPr lang="en-US" smtClean="0"/>
              <a:t> and satellites overhead. </a:t>
            </a:r>
          </a:p>
          <a:p>
            <a:pPr eaLnBrk="1" hangingPunct="1">
              <a:defRPr/>
            </a:pPr>
            <a:endParaRPr lang="en-US" smtClean="0"/>
          </a:p>
          <a:p>
            <a:pPr eaLnBrk="1" hangingPunct="1">
              <a:defRPr/>
            </a:pPr>
            <a:endParaRPr lang="en-US" smtClean="0"/>
          </a:p>
        </p:txBody>
      </p:sp>
    </p:spTree>
  </p:cSld>
  <p:clrMapOvr>
    <a:masterClrMapping/>
  </p:clrMapOvr>
</p:sld>
</file>

<file path=ppt/slides/slide6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p:txBody>
          <a:bodyPr/>
          <a:lstStyle/>
          <a:p>
            <a:pPr eaLnBrk="1" hangingPunct="1">
              <a:defRPr/>
            </a:pPr>
            <a:r>
              <a:rPr lang="en-US" b="1" smtClean="0"/>
              <a:t>Brownies — Space Explorer</a:t>
            </a:r>
          </a:p>
        </p:txBody>
      </p:sp>
      <p:sp>
        <p:nvSpPr>
          <p:cNvPr id="44035" name="Rectangle 3"/>
          <p:cNvSpPr>
            <a:spLocks noGrp="1" noRot="1" noChangeArrowheads="1"/>
          </p:cNvSpPr>
          <p:nvPr>
            <p:ph type="body" idx="1"/>
          </p:nvPr>
        </p:nvSpPr>
        <p:spPr/>
        <p:txBody>
          <a:bodyPr/>
          <a:lstStyle/>
          <a:p>
            <a:pPr eaLnBrk="1" hangingPunct="1">
              <a:defRPr/>
            </a:pPr>
            <a:endParaRPr lang="en-US" sz="2800" b="1" smtClean="0"/>
          </a:p>
          <a:p>
            <a:pPr eaLnBrk="1" hangingPunct="1">
              <a:defRPr/>
            </a:pPr>
            <a:r>
              <a:rPr lang="en-US" sz="2800" smtClean="0"/>
              <a:t>2. </a:t>
            </a:r>
            <a:r>
              <a:rPr lang="en-US" sz="2800" smtClean="0">
                <a:solidFill>
                  <a:srgbClr val="FF0000"/>
                </a:solidFill>
              </a:rPr>
              <a:t>The Moon:</a:t>
            </a:r>
            <a:r>
              <a:rPr lang="en-US" sz="2800" smtClean="0"/>
              <a:t> Why does the moon look like it changes shape? The moonlight you see is the sun’s light shining on the part of the moon which is facing us. As the moon orbits the Earth, we see the moon changing its position in the sky. We also observe the hemisphere (side) which faces us go from nighttime, into full daytime, and back again into nighttime. The various shapes which the moon goes through are called its </a:t>
            </a:r>
            <a:r>
              <a:rPr lang="en-US" sz="2800" smtClean="0">
                <a:solidFill>
                  <a:srgbClr val="FF0000"/>
                </a:solidFill>
              </a:rPr>
              <a:t>phases</a:t>
            </a:r>
            <a:r>
              <a:rPr lang="en-US" sz="2800" smtClean="0"/>
              <a:t>.</a:t>
            </a:r>
          </a:p>
          <a:p>
            <a:pPr eaLnBrk="1" hangingPunct="1">
              <a:defRPr/>
            </a:pPr>
            <a:endParaRPr lang="en-US" sz="2800" smtClean="0"/>
          </a:p>
        </p:txBody>
      </p:sp>
    </p:spTree>
  </p:cSld>
  <p:clrMapOvr>
    <a:masterClrMapping/>
  </p:clrMapOvr>
  <p:timing>
    <p:tnLst>
      <p:par>
        <p:cTn id="1" dur="indefinite" restart="never" nodeType="tmRoot"/>
      </p:par>
    </p:tnLst>
  </p:timing>
</p:sld>
</file>

<file path=ppt/slides/slide6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rrowheads="1"/>
          </p:cNvSpPr>
          <p:nvPr>
            <p:ph type="title"/>
          </p:nvPr>
        </p:nvSpPr>
        <p:spPr>
          <a:xfrm>
            <a:off x="228600" y="152400"/>
            <a:ext cx="8613775" cy="1752600"/>
          </a:xfrm>
        </p:spPr>
        <p:txBody>
          <a:bodyPr/>
          <a:lstStyle/>
          <a:p>
            <a:pPr eaLnBrk="1" hangingPunct="1">
              <a:defRPr/>
            </a:pPr>
            <a:r>
              <a:rPr lang="en-US" b="1" smtClean="0"/>
              <a:t>Girl Scouts </a:t>
            </a:r>
            <a:r>
              <a:rPr lang="en-US" sz="3200" b="1" smtClean="0"/>
              <a:t>Space Exploration Interest Project Patch For Senior and Cadette Girl Scouts, ages 11-17</a:t>
            </a:r>
          </a:p>
        </p:txBody>
      </p:sp>
      <p:sp>
        <p:nvSpPr>
          <p:cNvPr id="45059" name="Rectangle 3"/>
          <p:cNvSpPr>
            <a:spLocks noGrp="1" noRot="1" noChangeArrowheads="1"/>
          </p:cNvSpPr>
          <p:nvPr>
            <p:ph type="body" idx="1"/>
          </p:nvPr>
        </p:nvSpPr>
        <p:spPr>
          <a:xfrm>
            <a:off x="304800" y="1828800"/>
            <a:ext cx="8540750" cy="4498975"/>
          </a:xfrm>
        </p:spPr>
        <p:txBody>
          <a:bodyPr/>
          <a:lstStyle/>
          <a:p>
            <a:pPr eaLnBrk="1" hangingPunct="1">
              <a:lnSpc>
                <a:spcPct val="90000"/>
              </a:lnSpc>
              <a:buFont typeface="Arial" charset="0"/>
              <a:buNone/>
              <a:defRPr/>
            </a:pPr>
            <a:r>
              <a:rPr lang="en-US" b="1" smtClean="0"/>
              <a:t>Requirements</a:t>
            </a:r>
          </a:p>
          <a:p>
            <a:pPr eaLnBrk="1" hangingPunct="1">
              <a:lnSpc>
                <a:spcPct val="90000"/>
              </a:lnSpc>
              <a:defRPr/>
            </a:pPr>
            <a:r>
              <a:rPr lang="en-US" smtClean="0"/>
              <a:t>To earn an interest project patch complete at least seven activities as follows: </a:t>
            </a:r>
          </a:p>
          <a:p>
            <a:pPr eaLnBrk="1" hangingPunct="1">
              <a:lnSpc>
                <a:spcPct val="90000"/>
              </a:lnSpc>
              <a:defRPr/>
            </a:pPr>
            <a:r>
              <a:rPr lang="en-US" smtClean="0"/>
              <a:t>Two Skill Builders activities </a:t>
            </a:r>
          </a:p>
          <a:p>
            <a:pPr eaLnBrk="1" hangingPunct="1">
              <a:lnSpc>
                <a:spcPct val="90000"/>
              </a:lnSpc>
              <a:defRPr/>
            </a:pPr>
            <a:r>
              <a:rPr lang="en-US" smtClean="0"/>
              <a:t>One Technology activity </a:t>
            </a:r>
          </a:p>
          <a:p>
            <a:pPr eaLnBrk="1" hangingPunct="1">
              <a:lnSpc>
                <a:spcPct val="90000"/>
              </a:lnSpc>
              <a:defRPr/>
            </a:pPr>
            <a:r>
              <a:rPr lang="en-US" smtClean="0"/>
              <a:t>One Service Project activity </a:t>
            </a:r>
          </a:p>
          <a:p>
            <a:pPr eaLnBrk="1" hangingPunct="1">
              <a:lnSpc>
                <a:spcPct val="90000"/>
              </a:lnSpc>
              <a:defRPr/>
            </a:pPr>
            <a:r>
              <a:rPr lang="en-US" smtClean="0"/>
              <a:t>One Career Exploration activity </a:t>
            </a:r>
          </a:p>
          <a:p>
            <a:pPr eaLnBrk="1" hangingPunct="1">
              <a:lnSpc>
                <a:spcPct val="90000"/>
              </a:lnSpc>
              <a:defRPr/>
            </a:pPr>
            <a:r>
              <a:rPr lang="en-US" smtClean="0"/>
              <a:t>Two from any category that they choose</a:t>
            </a:r>
          </a:p>
          <a:p>
            <a:pPr eaLnBrk="1" hangingPunct="1">
              <a:lnSpc>
                <a:spcPct val="90000"/>
              </a:lnSpc>
              <a:defRPr/>
            </a:pPr>
            <a:endParaRPr lang="en-US" smtClean="0"/>
          </a:p>
        </p:txBody>
      </p:sp>
    </p:spTree>
  </p:cSld>
  <p:clrMapOvr>
    <a:masterClrMapping/>
  </p:clrMapOvr>
  <p:timing>
    <p:tnLst>
      <p:par>
        <p:cTn id="1" dur="indefinite" restart="never" nodeType="tmRoot"/>
      </p:par>
    </p:tnLst>
  </p:timing>
</p:sld>
</file>

<file path=ppt/slides/slide6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rrowheads="1"/>
          </p:cNvSpPr>
          <p:nvPr>
            <p:ph type="title"/>
          </p:nvPr>
        </p:nvSpPr>
        <p:spPr>
          <a:xfrm>
            <a:off x="228600" y="152400"/>
            <a:ext cx="8613775" cy="1219200"/>
          </a:xfrm>
        </p:spPr>
        <p:txBody>
          <a:bodyPr/>
          <a:lstStyle/>
          <a:p>
            <a:pPr eaLnBrk="1" hangingPunct="1">
              <a:defRPr/>
            </a:pPr>
            <a:r>
              <a:rPr lang="en-US" sz="4000" b="1" smtClean="0"/>
              <a:t>Girl Scouts </a:t>
            </a:r>
            <a:r>
              <a:rPr lang="en-US" sz="2800" b="1" smtClean="0"/>
              <a:t>Space Exploration Interest Project Patch</a:t>
            </a:r>
          </a:p>
        </p:txBody>
      </p:sp>
      <p:sp>
        <p:nvSpPr>
          <p:cNvPr id="46083" name="Rectangle 3"/>
          <p:cNvSpPr>
            <a:spLocks noGrp="1" noRot="1" noChangeArrowheads="1"/>
          </p:cNvSpPr>
          <p:nvPr>
            <p:ph type="body" idx="1"/>
          </p:nvPr>
        </p:nvSpPr>
        <p:spPr>
          <a:xfrm>
            <a:off x="914400" y="1828800"/>
            <a:ext cx="8540750" cy="4498975"/>
          </a:xfrm>
        </p:spPr>
        <p:txBody>
          <a:bodyPr/>
          <a:lstStyle/>
          <a:p>
            <a:pPr eaLnBrk="1" hangingPunct="1">
              <a:buFont typeface="Arial" charset="0"/>
              <a:buNone/>
              <a:defRPr/>
            </a:pPr>
            <a:r>
              <a:rPr lang="en-US" b="1" smtClean="0"/>
              <a:t>Requirements</a:t>
            </a:r>
            <a:endParaRPr lang="en-US" smtClean="0"/>
          </a:p>
          <a:p>
            <a:pPr eaLnBrk="1" hangingPunct="1">
              <a:defRPr/>
            </a:pPr>
            <a:r>
              <a:rPr lang="en-US" smtClean="0"/>
              <a:t>Two Skill Builders activities </a:t>
            </a:r>
          </a:p>
          <a:p>
            <a:pPr eaLnBrk="1" hangingPunct="1">
              <a:defRPr/>
            </a:pPr>
            <a:r>
              <a:rPr lang="en-US" smtClean="0"/>
              <a:t>One Technology activity </a:t>
            </a:r>
          </a:p>
          <a:p>
            <a:pPr eaLnBrk="1" hangingPunct="1">
              <a:defRPr/>
            </a:pPr>
            <a:r>
              <a:rPr lang="en-US" smtClean="0"/>
              <a:t>One Service Project activity </a:t>
            </a:r>
          </a:p>
          <a:p>
            <a:pPr eaLnBrk="1" hangingPunct="1">
              <a:defRPr/>
            </a:pPr>
            <a:r>
              <a:rPr lang="en-US" smtClean="0"/>
              <a:t>One Career Exploration activity </a:t>
            </a:r>
          </a:p>
          <a:p>
            <a:pPr eaLnBrk="1" hangingPunct="1">
              <a:defRPr/>
            </a:pPr>
            <a:r>
              <a:rPr lang="en-US" smtClean="0"/>
              <a:t>Two from any category that they choose</a:t>
            </a:r>
          </a:p>
          <a:p>
            <a:pPr eaLnBrk="1" hangingPunct="1">
              <a:defRPr/>
            </a:pP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2000" fill="hold"/>
                                        <p:tgtEl>
                                          <p:spTgt spid="46083">
                                            <p:txEl>
                                              <p:pRg st="1" end="1"/>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rrowheads="1"/>
          </p:cNvSpPr>
          <p:nvPr>
            <p:ph type="title"/>
          </p:nvPr>
        </p:nvSpPr>
        <p:spPr/>
        <p:txBody>
          <a:bodyPr/>
          <a:lstStyle/>
          <a:p>
            <a:pPr eaLnBrk="1" hangingPunct="1">
              <a:defRPr/>
            </a:pPr>
            <a:r>
              <a:rPr lang="en-US" sz="4000" b="1" smtClean="0"/>
              <a:t>Girl Scouts </a:t>
            </a:r>
            <a:r>
              <a:rPr lang="en-US" sz="2800" b="1" smtClean="0"/>
              <a:t>Space Exploration Interest Project Patch</a:t>
            </a:r>
          </a:p>
        </p:txBody>
      </p:sp>
      <p:sp>
        <p:nvSpPr>
          <p:cNvPr id="47107" name="Rectangle 3"/>
          <p:cNvSpPr>
            <a:spLocks noGrp="1" noRot="1" noChangeArrowheads="1"/>
          </p:cNvSpPr>
          <p:nvPr>
            <p:ph type="body" idx="1"/>
          </p:nvPr>
        </p:nvSpPr>
        <p:spPr>
          <a:xfrm>
            <a:off x="301625" y="1600200"/>
            <a:ext cx="8540750" cy="5029200"/>
          </a:xfrm>
        </p:spPr>
        <p:txBody>
          <a:bodyPr/>
          <a:lstStyle/>
          <a:p>
            <a:pPr eaLnBrk="1" hangingPunct="1">
              <a:lnSpc>
                <a:spcPct val="90000"/>
              </a:lnSpc>
              <a:defRPr/>
            </a:pPr>
            <a:r>
              <a:rPr lang="en-US" sz="2400" b="1" smtClean="0"/>
              <a:t>SKILL BUILDERS</a:t>
            </a:r>
          </a:p>
          <a:p>
            <a:pPr eaLnBrk="1" hangingPunct="1">
              <a:lnSpc>
                <a:spcPct val="90000"/>
              </a:lnSpc>
              <a:defRPr/>
            </a:pPr>
            <a:r>
              <a:rPr lang="en-US" sz="2400" smtClean="0"/>
              <a:t>1. Find out about at least four of the following astronomical phenomena: quasars, pulsars, novas, supernovas, black holes, dwarf stars, giant stars, proto-stars, neutron stars, variable stars, cosmic clouds, and globular clusters. Can you observe any of these with the naked eye?</a:t>
            </a:r>
          </a:p>
          <a:p>
            <a:pPr eaLnBrk="1" hangingPunct="1">
              <a:lnSpc>
                <a:spcPct val="90000"/>
              </a:lnSpc>
              <a:defRPr/>
            </a:pPr>
            <a:r>
              <a:rPr lang="en-US" sz="2400" smtClean="0"/>
              <a:t>2. Visit a museum, planetarium, observatory, or space center to learn about the history of space exploration, or visit the National Aeronautics and Space Administration (NASA) site on the Internet to find out about projects currently in progress. Make a file of your findings and develop a list of Web sites for others to explore.</a:t>
            </a:r>
          </a:p>
        </p:txBody>
      </p:sp>
    </p:spTree>
  </p:cSld>
  <p:clrMapOvr>
    <a:masterClrMapping/>
  </p:clrMapOvr>
  <p:timing>
    <p:tnLst>
      <p:par>
        <p:cTn id="1" dur="indefinite" restart="never" nodeType="tmRoot"/>
      </p:par>
    </p:tnLst>
  </p:timing>
</p:sld>
</file>

<file path=ppt/slides/slide6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rrowheads="1"/>
          </p:cNvSpPr>
          <p:nvPr>
            <p:ph type="title"/>
          </p:nvPr>
        </p:nvSpPr>
        <p:spPr/>
        <p:txBody>
          <a:bodyPr/>
          <a:lstStyle/>
          <a:p>
            <a:pPr eaLnBrk="1" hangingPunct="1">
              <a:defRPr/>
            </a:pPr>
            <a:r>
              <a:rPr lang="en-US" sz="4000" b="1" smtClean="0"/>
              <a:t>Girl Scouts </a:t>
            </a:r>
            <a:r>
              <a:rPr lang="en-US" sz="2800" b="1" smtClean="0"/>
              <a:t>Space Exploration Interest Project Patch</a:t>
            </a:r>
          </a:p>
        </p:txBody>
      </p:sp>
      <p:sp>
        <p:nvSpPr>
          <p:cNvPr id="50179" name="Rectangle 3"/>
          <p:cNvSpPr>
            <a:spLocks noGrp="1" noRot="1" noChangeArrowheads="1"/>
          </p:cNvSpPr>
          <p:nvPr>
            <p:ph type="body" idx="1"/>
          </p:nvPr>
        </p:nvSpPr>
        <p:spPr>
          <a:xfrm>
            <a:off x="301625" y="1600200"/>
            <a:ext cx="8540750" cy="5029200"/>
          </a:xfrm>
        </p:spPr>
        <p:txBody>
          <a:bodyPr/>
          <a:lstStyle/>
          <a:p>
            <a:pPr eaLnBrk="1" hangingPunct="1">
              <a:lnSpc>
                <a:spcPct val="90000"/>
              </a:lnSpc>
              <a:defRPr/>
            </a:pPr>
            <a:r>
              <a:rPr lang="en-US" sz="2800" b="1" smtClean="0"/>
              <a:t>SKILL BUILDERS (cont.)</a:t>
            </a:r>
            <a:endParaRPr lang="en-US" sz="2800" smtClean="0"/>
          </a:p>
          <a:p>
            <a:pPr eaLnBrk="1" hangingPunct="1">
              <a:lnSpc>
                <a:spcPct val="90000"/>
              </a:lnSpc>
              <a:defRPr/>
            </a:pPr>
            <a:r>
              <a:rPr lang="en-US" sz="2800" smtClean="0"/>
              <a:t>3. Learn more about the sun and the moon and their relationship to earth. Do two of the following. </a:t>
            </a:r>
          </a:p>
          <a:p>
            <a:pPr lvl="1" eaLnBrk="1" hangingPunct="1">
              <a:lnSpc>
                <a:spcPct val="90000"/>
              </a:lnSpc>
              <a:defRPr/>
            </a:pPr>
            <a:r>
              <a:rPr lang="en-US" sz="2400" smtClean="0"/>
              <a:t>Mark your calendar with the phases of the moon for a month. </a:t>
            </a:r>
          </a:p>
          <a:p>
            <a:pPr lvl="1" eaLnBrk="1" hangingPunct="1">
              <a:lnSpc>
                <a:spcPct val="90000"/>
              </a:lnSpc>
              <a:defRPr/>
            </a:pPr>
            <a:r>
              <a:rPr lang="en-US" sz="2400" smtClean="0"/>
              <a:t>Learn to read an ocean tide chart. </a:t>
            </a:r>
          </a:p>
          <a:p>
            <a:pPr lvl="1" eaLnBrk="1" hangingPunct="1">
              <a:lnSpc>
                <a:spcPct val="90000"/>
              </a:lnSpc>
              <a:defRPr/>
            </a:pPr>
            <a:r>
              <a:rPr lang="en-US" sz="2400" smtClean="0"/>
              <a:t>Make a poster illustrating why and how seasons change. </a:t>
            </a:r>
          </a:p>
          <a:p>
            <a:pPr lvl="1" eaLnBrk="1" hangingPunct="1">
              <a:lnSpc>
                <a:spcPct val="90000"/>
              </a:lnSpc>
              <a:defRPr/>
            </a:pPr>
            <a:r>
              <a:rPr lang="en-US" sz="2400" smtClean="0"/>
              <a:t>Demonstrate what happens during a solar or lunar eclipse. </a:t>
            </a:r>
          </a:p>
          <a:p>
            <a:pPr lvl="1" eaLnBrk="1" hangingPunct="1">
              <a:lnSpc>
                <a:spcPct val="90000"/>
              </a:lnSpc>
              <a:defRPr/>
            </a:pPr>
            <a:r>
              <a:rPr lang="en-US" sz="2400" smtClean="0"/>
              <a:t>Identify a tale or superstition about the sun or the moon. Discuss whether or not this is a valid or even measurable belief.</a:t>
            </a:r>
          </a:p>
          <a:p>
            <a:pPr eaLnBrk="1" hangingPunct="1">
              <a:lnSpc>
                <a:spcPct val="90000"/>
              </a:lnSpc>
              <a:buFont typeface="Arial" charset="0"/>
              <a:buNone/>
              <a:defRPr/>
            </a:pPr>
            <a:endParaRPr lang="en-US" sz="2800" smtClean="0"/>
          </a:p>
        </p:txBody>
      </p:sp>
    </p:spTree>
  </p:cSld>
  <p:clrMapOvr>
    <a:masterClrMapping/>
  </p:clrMapOvr>
  <p:timing>
    <p:tnLst>
      <p:par>
        <p:cTn id="1" dur="indefinite" restart="never" nodeType="tmRoot"/>
      </p:par>
    </p:tnLst>
  </p:timing>
</p:sld>
</file>

<file path=ppt/slides/slide6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p:txBody>
          <a:bodyPr/>
          <a:lstStyle/>
          <a:p>
            <a:pPr eaLnBrk="1" hangingPunct="1">
              <a:defRPr/>
            </a:pPr>
            <a:r>
              <a:rPr lang="en-US" sz="4000" b="1" smtClean="0"/>
              <a:t>Girl Scouts </a:t>
            </a:r>
            <a:r>
              <a:rPr lang="en-US" sz="2800" b="1" smtClean="0"/>
              <a:t>Space Exploration Interest Project Patch</a:t>
            </a:r>
          </a:p>
        </p:txBody>
      </p:sp>
      <p:sp>
        <p:nvSpPr>
          <p:cNvPr id="48131" name="Rectangle 3"/>
          <p:cNvSpPr>
            <a:spLocks noGrp="1" noRot="1" noChangeArrowheads="1"/>
          </p:cNvSpPr>
          <p:nvPr>
            <p:ph type="body" idx="1"/>
          </p:nvPr>
        </p:nvSpPr>
        <p:spPr>
          <a:xfrm>
            <a:off x="301625" y="1600200"/>
            <a:ext cx="8540750" cy="5029200"/>
          </a:xfrm>
        </p:spPr>
        <p:txBody>
          <a:bodyPr/>
          <a:lstStyle/>
          <a:p>
            <a:pPr eaLnBrk="1" hangingPunct="1">
              <a:lnSpc>
                <a:spcPct val="90000"/>
              </a:lnSpc>
              <a:defRPr/>
            </a:pPr>
            <a:r>
              <a:rPr lang="en-US" sz="2400" b="1" smtClean="0"/>
              <a:t>SKILL BUILDERS (cont.)</a:t>
            </a:r>
          </a:p>
          <a:p>
            <a:pPr eaLnBrk="1" hangingPunct="1">
              <a:lnSpc>
                <a:spcPct val="90000"/>
              </a:lnSpc>
              <a:defRPr/>
            </a:pPr>
            <a:r>
              <a:rPr lang="en-US" sz="2400" smtClean="0"/>
              <a:t>4. With a group discuss "the case for space," addressing issues such as: Who owns space? Who owns the moon? Who should fund space travel or research? What are priorities for research in space? What happens if we find other life in space? Come up with charts and posters depicting your questions and answers.</a:t>
            </a:r>
          </a:p>
          <a:p>
            <a:pPr eaLnBrk="1" hangingPunct="1">
              <a:lnSpc>
                <a:spcPct val="90000"/>
              </a:lnSpc>
              <a:defRPr/>
            </a:pPr>
            <a:r>
              <a:rPr lang="en-US" sz="2400" smtClean="0"/>
              <a:t>5. Science fiction often predicts future developments. Read science fiction written in the 1960s or earlier, or view an old science fiction film from the sixties or earlier. How do they appear today in light of the new information people have about space? Or try your hand at writing science fiction. Incorporate technological or social changes brought about by space travel.</a:t>
            </a:r>
          </a:p>
        </p:txBody>
      </p:sp>
    </p:spTree>
  </p:cSld>
  <p:clrMapOvr>
    <a:masterClrMapping/>
  </p:clrMapOvr>
  <p:timing>
    <p:tnLst>
      <p:par>
        <p:cTn id="1" dur="indefinite" restart="never" nodeType="tmRoot"/>
      </p:par>
    </p:tnLst>
  </p:timing>
</p:sld>
</file>

<file path=ppt/slides/slide6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rrowheads="1"/>
          </p:cNvSpPr>
          <p:nvPr>
            <p:ph type="title"/>
          </p:nvPr>
        </p:nvSpPr>
        <p:spPr/>
        <p:txBody>
          <a:bodyPr/>
          <a:lstStyle/>
          <a:p>
            <a:pPr eaLnBrk="1" hangingPunct="1">
              <a:defRPr/>
            </a:pPr>
            <a:r>
              <a:rPr lang="en-US" sz="4000" b="1" smtClean="0"/>
              <a:t>Girl Scouts </a:t>
            </a:r>
            <a:r>
              <a:rPr lang="en-US" sz="2800" b="1" smtClean="0"/>
              <a:t>Space Exploration Interest Project Patch</a:t>
            </a:r>
          </a:p>
        </p:txBody>
      </p:sp>
      <p:sp>
        <p:nvSpPr>
          <p:cNvPr id="49155" name="Rectangle 3"/>
          <p:cNvSpPr>
            <a:spLocks noGrp="1" noRot="1" noChangeArrowheads="1"/>
          </p:cNvSpPr>
          <p:nvPr>
            <p:ph type="body" idx="1"/>
          </p:nvPr>
        </p:nvSpPr>
        <p:spPr>
          <a:xfrm>
            <a:off x="301625" y="1600200"/>
            <a:ext cx="8540750" cy="5029200"/>
          </a:xfrm>
        </p:spPr>
        <p:txBody>
          <a:bodyPr/>
          <a:lstStyle/>
          <a:p>
            <a:pPr eaLnBrk="1" hangingPunct="1">
              <a:lnSpc>
                <a:spcPct val="80000"/>
              </a:lnSpc>
              <a:defRPr/>
            </a:pPr>
            <a:r>
              <a:rPr lang="en-US" sz="2800" b="1" smtClean="0"/>
              <a:t>SKILL BUILDERS (cont.)</a:t>
            </a:r>
          </a:p>
          <a:p>
            <a:pPr eaLnBrk="1" hangingPunct="1">
              <a:lnSpc>
                <a:spcPct val="80000"/>
              </a:lnSpc>
              <a:defRPr/>
            </a:pPr>
            <a:r>
              <a:rPr lang="en-US" sz="2800" smtClean="0"/>
              <a:t>6. Develop your own space exploration activity. Here are some of the things you might do: </a:t>
            </a:r>
          </a:p>
          <a:p>
            <a:pPr lvl="1" eaLnBrk="1" hangingPunct="1">
              <a:lnSpc>
                <a:spcPct val="80000"/>
              </a:lnSpc>
              <a:defRPr/>
            </a:pPr>
            <a:r>
              <a:rPr lang="en-US" sz="2400" b="1" smtClean="0"/>
              <a:t>Explore what countries around the world are doing in space exploration. </a:t>
            </a:r>
          </a:p>
          <a:p>
            <a:pPr lvl="1" eaLnBrk="1" hangingPunct="1">
              <a:lnSpc>
                <a:spcPct val="80000"/>
              </a:lnSpc>
              <a:defRPr/>
            </a:pPr>
            <a:r>
              <a:rPr lang="en-US" sz="2400" b="1" smtClean="0"/>
              <a:t>Using a telescope, monitor an object in the night sky for a month. </a:t>
            </a:r>
          </a:p>
          <a:p>
            <a:pPr lvl="1" eaLnBrk="1" hangingPunct="1">
              <a:lnSpc>
                <a:spcPct val="80000"/>
              </a:lnSpc>
              <a:defRPr/>
            </a:pPr>
            <a:r>
              <a:rPr lang="en-US" sz="2400" b="1" smtClean="0"/>
              <a:t>Vist NASA and, if possible, view the launching of a space vehicle. </a:t>
            </a:r>
          </a:p>
          <a:p>
            <a:pPr lvl="1" eaLnBrk="1" hangingPunct="1">
              <a:lnSpc>
                <a:spcPct val="80000"/>
              </a:lnSpc>
              <a:defRPr/>
            </a:pPr>
            <a:r>
              <a:rPr lang="en-US" sz="2400" b="1" smtClean="0"/>
              <a:t>Develop a space exploration resource file. NASA has many educational materials available to the public. </a:t>
            </a:r>
          </a:p>
          <a:p>
            <a:pPr lvl="1" eaLnBrk="1" hangingPunct="1">
              <a:lnSpc>
                <a:spcPct val="80000"/>
              </a:lnSpc>
              <a:defRPr/>
            </a:pPr>
            <a:r>
              <a:rPr lang="en-US" sz="2400" b="1" smtClean="0"/>
              <a:t>Keep a scrapbook of news clippings on items related to astronomy and space exploration.</a:t>
            </a:r>
          </a:p>
          <a:p>
            <a:pPr eaLnBrk="1" hangingPunct="1">
              <a:lnSpc>
                <a:spcPct val="80000"/>
              </a:lnSpc>
              <a:buFont typeface="Arial" charset="0"/>
              <a:buNone/>
              <a:defRPr/>
            </a:pPr>
            <a:endParaRPr lang="en-US" sz="2800" b="1" smtClean="0"/>
          </a:p>
        </p:txBody>
      </p:sp>
    </p:spTree>
  </p:cSld>
  <p:clrMapOvr>
    <a:masterClrMapping/>
  </p:clrMapOvr>
  <p:timing>
    <p:tnLst>
      <p:par>
        <p:cTn id="1" dur="indefinite" restart="never" nodeType="tmRoot"/>
      </p:par>
    </p:tnLst>
  </p:timing>
</p:sld>
</file>

<file path=ppt/slides/slide6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a:xfrm>
            <a:off x="0" y="228600"/>
            <a:ext cx="8613775" cy="1219200"/>
          </a:xfrm>
        </p:spPr>
        <p:txBody>
          <a:bodyPr/>
          <a:lstStyle/>
          <a:p>
            <a:pPr eaLnBrk="1" hangingPunct="1">
              <a:defRPr/>
            </a:pPr>
            <a:r>
              <a:rPr lang="en-US" sz="4000" b="1" smtClean="0"/>
              <a:t>Girl Scouts </a:t>
            </a:r>
            <a:r>
              <a:rPr lang="en-US" sz="2800" b="1" smtClean="0"/>
              <a:t>Space Exploration Interest Project Patch</a:t>
            </a:r>
          </a:p>
        </p:txBody>
      </p:sp>
      <p:sp>
        <p:nvSpPr>
          <p:cNvPr id="54275" name="Rectangle 3"/>
          <p:cNvSpPr>
            <a:spLocks noGrp="1" noRot="1" noChangeArrowheads="1"/>
          </p:cNvSpPr>
          <p:nvPr>
            <p:ph type="body" idx="1"/>
          </p:nvPr>
        </p:nvSpPr>
        <p:spPr>
          <a:xfrm>
            <a:off x="1219200" y="1828800"/>
            <a:ext cx="8540750" cy="4498975"/>
          </a:xfrm>
        </p:spPr>
        <p:txBody>
          <a:bodyPr/>
          <a:lstStyle/>
          <a:p>
            <a:pPr eaLnBrk="1" hangingPunct="1">
              <a:buFont typeface="Arial" charset="0"/>
              <a:buNone/>
              <a:defRPr/>
            </a:pPr>
            <a:r>
              <a:rPr lang="en-US" b="1" smtClean="0"/>
              <a:t>Requirements</a:t>
            </a:r>
            <a:endParaRPr lang="en-US" smtClean="0"/>
          </a:p>
          <a:p>
            <a:pPr eaLnBrk="1" hangingPunct="1">
              <a:defRPr/>
            </a:pPr>
            <a:r>
              <a:rPr lang="en-US" smtClean="0"/>
              <a:t>Two Skill Builders activities </a:t>
            </a:r>
          </a:p>
          <a:p>
            <a:pPr eaLnBrk="1" hangingPunct="1">
              <a:defRPr/>
            </a:pPr>
            <a:r>
              <a:rPr lang="en-US" smtClean="0"/>
              <a:t>One Technology activity </a:t>
            </a:r>
          </a:p>
          <a:p>
            <a:pPr eaLnBrk="1" hangingPunct="1">
              <a:defRPr/>
            </a:pPr>
            <a:r>
              <a:rPr lang="en-US" smtClean="0"/>
              <a:t>One Service Project activity </a:t>
            </a:r>
          </a:p>
          <a:p>
            <a:pPr eaLnBrk="1" hangingPunct="1">
              <a:defRPr/>
            </a:pPr>
            <a:r>
              <a:rPr lang="en-US" smtClean="0"/>
              <a:t>One Career Exploration activity </a:t>
            </a:r>
          </a:p>
          <a:p>
            <a:pPr eaLnBrk="1" hangingPunct="1">
              <a:defRPr/>
            </a:pPr>
            <a:r>
              <a:rPr lang="en-US" smtClean="0"/>
              <a:t>Two from any category that they choose</a:t>
            </a:r>
          </a:p>
          <a:p>
            <a:pPr eaLnBrk="1" hangingPunct="1">
              <a:defRPr/>
            </a:pP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2000" fill="hold"/>
                                        <p:tgtEl>
                                          <p:spTgt spid="54275">
                                            <p:txEl>
                                              <p:pRg st="2" end="2"/>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rrowheads="1"/>
          </p:cNvSpPr>
          <p:nvPr>
            <p:ph type="title"/>
          </p:nvPr>
        </p:nvSpPr>
        <p:spPr/>
        <p:txBody>
          <a:bodyPr/>
          <a:lstStyle/>
          <a:p>
            <a:pPr eaLnBrk="1" hangingPunct="1">
              <a:defRPr/>
            </a:pPr>
            <a:r>
              <a:rPr lang="en-US" sz="4000" b="1" smtClean="0"/>
              <a:t>Girl Scouts </a:t>
            </a:r>
            <a:r>
              <a:rPr lang="en-US" sz="2800" b="1" smtClean="0"/>
              <a:t>Space Exploration Interest Project Patch</a:t>
            </a:r>
          </a:p>
        </p:txBody>
      </p:sp>
      <p:sp>
        <p:nvSpPr>
          <p:cNvPr id="56323" name="Rectangle 3"/>
          <p:cNvSpPr>
            <a:spLocks noGrp="1" noRot="1" noChangeArrowheads="1"/>
          </p:cNvSpPr>
          <p:nvPr>
            <p:ph type="body" idx="1"/>
          </p:nvPr>
        </p:nvSpPr>
        <p:spPr/>
        <p:txBody>
          <a:bodyPr/>
          <a:lstStyle/>
          <a:p>
            <a:pPr eaLnBrk="1" hangingPunct="1">
              <a:defRPr/>
            </a:pPr>
            <a:r>
              <a:rPr lang="en-US" sz="2800" b="1" smtClean="0"/>
              <a:t>TECHNOLOGY</a:t>
            </a:r>
          </a:p>
          <a:p>
            <a:pPr eaLnBrk="1" hangingPunct="1">
              <a:defRPr/>
            </a:pPr>
            <a:r>
              <a:rPr lang="en-US" sz="2800" smtClean="0"/>
              <a:t>1. Find out about the capabilities of today's telescopes. If possible, visit an observatory or a site on the World Wide Web to learn more about these telescopes.</a:t>
            </a:r>
          </a:p>
          <a:p>
            <a:pPr eaLnBrk="1" hangingPunct="1">
              <a:defRPr/>
            </a:pPr>
            <a:r>
              <a:rPr lang="en-US" sz="2800" smtClean="0"/>
              <a:t>2. Investigate the role of mathematics and computer simulations in developing theories about the universe. Talk with someone knowledgeable in astronomy or physics, if possible.</a:t>
            </a:r>
          </a:p>
        </p:txBody>
      </p:sp>
    </p:spTree>
  </p:cSld>
  <p:clrMapOvr>
    <a:masterClrMapping/>
  </p:clrMapOvr>
</p:sld>
</file>

<file path=ppt/slides/slide6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rrowheads="1"/>
          </p:cNvSpPr>
          <p:nvPr>
            <p:ph type="title"/>
          </p:nvPr>
        </p:nvSpPr>
        <p:spPr/>
        <p:txBody>
          <a:bodyPr/>
          <a:lstStyle/>
          <a:p>
            <a:pPr eaLnBrk="1" hangingPunct="1">
              <a:defRPr/>
            </a:pPr>
            <a:r>
              <a:rPr lang="en-US" sz="4000" b="1" smtClean="0"/>
              <a:t>Girl Scouts </a:t>
            </a:r>
            <a:r>
              <a:rPr lang="en-US" sz="2800" b="1" smtClean="0"/>
              <a:t>Space Exploration Interest Project Patch</a:t>
            </a:r>
          </a:p>
        </p:txBody>
      </p:sp>
      <p:sp>
        <p:nvSpPr>
          <p:cNvPr id="57347" name="Rectangle 3"/>
          <p:cNvSpPr>
            <a:spLocks noGrp="1" noRot="1" noChangeArrowheads="1"/>
          </p:cNvSpPr>
          <p:nvPr>
            <p:ph type="body" idx="1"/>
          </p:nvPr>
        </p:nvSpPr>
        <p:spPr/>
        <p:txBody>
          <a:bodyPr/>
          <a:lstStyle/>
          <a:p>
            <a:pPr eaLnBrk="1" hangingPunct="1">
              <a:lnSpc>
                <a:spcPct val="80000"/>
              </a:lnSpc>
              <a:defRPr/>
            </a:pPr>
            <a:r>
              <a:rPr lang="en-US" sz="2000" b="1" smtClean="0"/>
              <a:t>TECHNOLOGY (cont.)</a:t>
            </a:r>
          </a:p>
          <a:p>
            <a:pPr eaLnBrk="1" hangingPunct="1">
              <a:lnSpc>
                <a:spcPct val="80000"/>
              </a:lnSpc>
              <a:buFont typeface="Arial" charset="0"/>
              <a:buNone/>
              <a:defRPr/>
            </a:pPr>
            <a:endParaRPr lang="en-US" sz="2000" b="1" smtClean="0"/>
          </a:p>
          <a:p>
            <a:pPr eaLnBrk="1" hangingPunct="1">
              <a:lnSpc>
                <a:spcPct val="80000"/>
              </a:lnSpc>
              <a:defRPr/>
            </a:pPr>
            <a:r>
              <a:rPr lang="en-US" sz="2000" smtClean="0"/>
              <a:t>3. Design a human space colony. Decide whether it is a station in space or one that will be set up on a planet in this solar system. Determine what conditions will need to be considered as well as the purpose of the vehicle/structure, living arrangements, special equipment, health and safety needs, and environmental protection or danger. Share and explain your design or model with others.</a:t>
            </a:r>
          </a:p>
          <a:p>
            <a:pPr eaLnBrk="1" hangingPunct="1">
              <a:lnSpc>
                <a:spcPct val="80000"/>
              </a:lnSpc>
              <a:buFont typeface="Arial" charset="0"/>
              <a:buNone/>
              <a:defRPr/>
            </a:pPr>
            <a:endParaRPr lang="en-US" sz="2000" smtClean="0"/>
          </a:p>
          <a:p>
            <a:pPr eaLnBrk="1" hangingPunct="1">
              <a:lnSpc>
                <a:spcPct val="80000"/>
              </a:lnSpc>
              <a:defRPr/>
            </a:pPr>
            <a:r>
              <a:rPr lang="en-US" sz="2000" smtClean="0"/>
              <a:t>4. Build an accurate scale model of a space exploration vehicle. Find out about its design, function, and basic operation. Be able to help others learn about your vehicle.</a:t>
            </a:r>
          </a:p>
          <a:p>
            <a:pPr eaLnBrk="1" hangingPunct="1">
              <a:lnSpc>
                <a:spcPct val="80000"/>
              </a:lnSpc>
              <a:buFont typeface="Arial" charset="0"/>
              <a:buNone/>
              <a:defRPr/>
            </a:pPr>
            <a:endParaRPr lang="en-US" sz="2000" smtClean="0"/>
          </a:p>
          <a:p>
            <a:pPr eaLnBrk="1" hangingPunct="1">
              <a:lnSpc>
                <a:spcPct val="80000"/>
              </a:lnSpc>
              <a:defRPr/>
            </a:pPr>
            <a:r>
              <a:rPr lang="en-US" sz="2000" smtClean="0"/>
              <a:t>5. Construct a "flying object" - something that is capable of flight. Be able to explain the scientific principles that governed your design. Determine which actual flight vehicles operate on the same principles.</a:t>
            </a:r>
          </a:p>
        </p:txBody>
      </p:sp>
    </p:spTree>
  </p:cSld>
  <p:clrMapOvr>
    <a:masterClrMapping/>
  </p:clrMapOvr>
  <p:timing>
    <p:tnLst>
      <p:par>
        <p:cTn id="1" dur="indefinite" restart="never" nodeType="tmRoot"/>
      </p:par>
    </p:tnLst>
  </p:timing>
</p:sld>
</file>

<file path=ppt/slides/slide6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rrowheads="1"/>
          </p:cNvSpPr>
          <p:nvPr>
            <p:ph type="title"/>
          </p:nvPr>
        </p:nvSpPr>
        <p:spPr>
          <a:xfrm>
            <a:off x="228600" y="152400"/>
            <a:ext cx="8613775" cy="1219200"/>
          </a:xfrm>
        </p:spPr>
        <p:txBody>
          <a:bodyPr/>
          <a:lstStyle/>
          <a:p>
            <a:pPr eaLnBrk="1" hangingPunct="1">
              <a:defRPr/>
            </a:pPr>
            <a:r>
              <a:rPr lang="en-US" sz="4000" b="1" smtClean="0"/>
              <a:t>Girl Scouts </a:t>
            </a:r>
            <a:r>
              <a:rPr lang="en-US" sz="2800" b="1" smtClean="0"/>
              <a:t>Space Exploration Interest Project Patch</a:t>
            </a:r>
          </a:p>
        </p:txBody>
      </p:sp>
      <p:sp>
        <p:nvSpPr>
          <p:cNvPr id="53251" name="Rectangle 3"/>
          <p:cNvSpPr>
            <a:spLocks noGrp="1" noRot="1" noChangeArrowheads="1"/>
          </p:cNvSpPr>
          <p:nvPr>
            <p:ph type="body" idx="1"/>
          </p:nvPr>
        </p:nvSpPr>
        <p:spPr>
          <a:xfrm>
            <a:off x="1066800" y="1905000"/>
            <a:ext cx="8540750" cy="4498975"/>
          </a:xfrm>
        </p:spPr>
        <p:txBody>
          <a:bodyPr/>
          <a:lstStyle/>
          <a:p>
            <a:pPr eaLnBrk="1" hangingPunct="1">
              <a:buFont typeface="Arial" charset="0"/>
              <a:buNone/>
              <a:defRPr/>
            </a:pPr>
            <a:r>
              <a:rPr lang="en-US" b="1" smtClean="0"/>
              <a:t>Requirements</a:t>
            </a:r>
            <a:endParaRPr lang="en-US" smtClean="0"/>
          </a:p>
          <a:p>
            <a:pPr eaLnBrk="1" hangingPunct="1">
              <a:defRPr/>
            </a:pPr>
            <a:r>
              <a:rPr lang="en-US" smtClean="0"/>
              <a:t>Two Skill Builders activities </a:t>
            </a:r>
          </a:p>
          <a:p>
            <a:pPr eaLnBrk="1" hangingPunct="1">
              <a:defRPr/>
            </a:pPr>
            <a:r>
              <a:rPr lang="en-US" smtClean="0"/>
              <a:t>One Technology activity </a:t>
            </a:r>
          </a:p>
          <a:p>
            <a:pPr eaLnBrk="1" hangingPunct="1">
              <a:defRPr/>
            </a:pPr>
            <a:r>
              <a:rPr lang="en-US" smtClean="0"/>
              <a:t>One Service Project activity </a:t>
            </a:r>
          </a:p>
          <a:p>
            <a:pPr eaLnBrk="1" hangingPunct="1">
              <a:defRPr/>
            </a:pPr>
            <a:r>
              <a:rPr lang="en-US" smtClean="0"/>
              <a:t>One Career Exploration activity </a:t>
            </a:r>
          </a:p>
          <a:p>
            <a:pPr eaLnBrk="1" hangingPunct="1">
              <a:defRPr/>
            </a:pPr>
            <a:r>
              <a:rPr lang="en-US" smtClean="0"/>
              <a:t>Two from any category that they choose</a:t>
            </a:r>
          </a:p>
          <a:p>
            <a:pPr eaLnBrk="1" hangingPunct="1">
              <a:defRPr/>
            </a:pP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2000" fill="hold"/>
                                        <p:tgtEl>
                                          <p:spTgt spid="53251">
                                            <p:txEl>
                                              <p:pRg st="3" end="3"/>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rrowheads="1"/>
          </p:cNvSpPr>
          <p:nvPr>
            <p:ph type="title"/>
          </p:nvPr>
        </p:nvSpPr>
        <p:spPr/>
        <p:txBody>
          <a:bodyPr/>
          <a:lstStyle/>
          <a:p>
            <a:pPr eaLnBrk="1" hangingPunct="1">
              <a:defRPr/>
            </a:pPr>
            <a:r>
              <a:rPr lang="en-US" sz="4000" b="1" smtClean="0"/>
              <a:t>Girl Scouts </a:t>
            </a:r>
            <a:r>
              <a:rPr lang="en-US" sz="2800" b="1" smtClean="0"/>
              <a:t>Space Exploration Interest Project Patch</a:t>
            </a:r>
          </a:p>
        </p:txBody>
      </p:sp>
      <p:sp>
        <p:nvSpPr>
          <p:cNvPr id="55299" name="Rectangle 3"/>
          <p:cNvSpPr>
            <a:spLocks noGrp="1" noRot="1" noChangeArrowheads="1"/>
          </p:cNvSpPr>
          <p:nvPr>
            <p:ph type="body" idx="1"/>
          </p:nvPr>
        </p:nvSpPr>
        <p:spPr>
          <a:xfrm>
            <a:off x="301625" y="1600200"/>
            <a:ext cx="8540750" cy="5257800"/>
          </a:xfrm>
        </p:spPr>
        <p:txBody>
          <a:bodyPr/>
          <a:lstStyle/>
          <a:p>
            <a:pPr eaLnBrk="1" hangingPunct="1">
              <a:lnSpc>
                <a:spcPct val="90000"/>
              </a:lnSpc>
              <a:defRPr/>
            </a:pPr>
            <a:r>
              <a:rPr lang="en-US" sz="2400" b="1" smtClean="0"/>
              <a:t>SERVICE PROJECTS</a:t>
            </a:r>
          </a:p>
          <a:p>
            <a:pPr eaLnBrk="1" hangingPunct="1">
              <a:lnSpc>
                <a:spcPct val="90000"/>
              </a:lnSpc>
              <a:defRPr/>
            </a:pPr>
            <a:r>
              <a:rPr lang="en-US" sz="2400" smtClean="0"/>
              <a:t>1. Help sponsor an event, such as a space exploration activity day or science career day. Incorporate hands-on and creative activities, such as acting in a play about women who have studied or explored space in some way.</a:t>
            </a:r>
          </a:p>
          <a:p>
            <a:pPr eaLnBrk="1" hangingPunct="1">
              <a:lnSpc>
                <a:spcPct val="90000"/>
              </a:lnSpc>
              <a:defRPr/>
            </a:pPr>
            <a:r>
              <a:rPr lang="en-US" sz="2400" smtClean="0"/>
              <a:t>2. Develop a booklet or display that highlights women who have played an important role in the history of flight and space exploration.</a:t>
            </a:r>
          </a:p>
          <a:p>
            <a:pPr eaLnBrk="1" hangingPunct="1">
              <a:lnSpc>
                <a:spcPct val="90000"/>
              </a:lnSpc>
              <a:defRPr/>
            </a:pPr>
            <a:r>
              <a:rPr lang="en-US" sz="2400" smtClean="0"/>
              <a:t>3. Help Brownie and Junior Girl Scouts learn about space exploration. Do two of the following: Conduct a night-sky exploration, put on a play about life on a space station, tell a story about a woman astronaut, including her training and achievements, or share stories from different cultures about the night sky.</a:t>
            </a:r>
          </a:p>
        </p:txBody>
      </p:sp>
    </p:spTree>
  </p:cSld>
  <p:clrMapOvr>
    <a:masterClrMapping/>
  </p:clrMapOvr>
  <p:timing>
    <p:tnLst>
      <p:par>
        <p:cTn id="1" dur="indefinite" restart="never" nodeType="tmRoot"/>
      </p:par>
    </p:tnLst>
  </p:timing>
</p:sld>
</file>

<file path=ppt/slides/slide6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rrowheads="1"/>
          </p:cNvSpPr>
          <p:nvPr>
            <p:ph type="title"/>
          </p:nvPr>
        </p:nvSpPr>
        <p:spPr/>
        <p:txBody>
          <a:bodyPr/>
          <a:lstStyle/>
          <a:p>
            <a:pPr eaLnBrk="1" hangingPunct="1">
              <a:defRPr/>
            </a:pPr>
            <a:r>
              <a:rPr lang="en-US" sz="4000" b="1" smtClean="0"/>
              <a:t>Girl Scouts </a:t>
            </a:r>
            <a:r>
              <a:rPr lang="en-US" sz="2800" b="1" smtClean="0"/>
              <a:t>Space Exploration Interest Project Patch</a:t>
            </a:r>
          </a:p>
        </p:txBody>
      </p:sp>
      <p:sp>
        <p:nvSpPr>
          <p:cNvPr id="58371" name="Rectangle 3"/>
          <p:cNvSpPr>
            <a:spLocks noGrp="1" noRot="1" noChangeArrowheads="1"/>
          </p:cNvSpPr>
          <p:nvPr>
            <p:ph type="body" idx="1"/>
          </p:nvPr>
        </p:nvSpPr>
        <p:spPr>
          <a:xfrm>
            <a:off x="301625" y="1600200"/>
            <a:ext cx="8540750" cy="5257800"/>
          </a:xfrm>
        </p:spPr>
        <p:txBody>
          <a:bodyPr/>
          <a:lstStyle/>
          <a:p>
            <a:pPr eaLnBrk="1" hangingPunct="1">
              <a:defRPr/>
            </a:pPr>
            <a:r>
              <a:rPr lang="en-US" sz="2800" b="1" smtClean="0"/>
              <a:t>SERVICE PROJECTS (cont.)</a:t>
            </a:r>
          </a:p>
          <a:p>
            <a:pPr eaLnBrk="1" hangingPunct="1">
              <a:buFont typeface="Arial" charset="0"/>
              <a:buNone/>
              <a:defRPr/>
            </a:pPr>
            <a:endParaRPr lang="en-US" sz="2800" smtClean="0"/>
          </a:p>
          <a:p>
            <a:pPr eaLnBrk="1" hangingPunct="1">
              <a:defRPr/>
            </a:pPr>
            <a:r>
              <a:rPr lang="en-US" sz="2800" smtClean="0"/>
              <a:t>4. Design a library exhibit about space and astronomy for your school, library or town recreation center. Include books, an activity box, and a list of resources in your display.</a:t>
            </a:r>
          </a:p>
          <a:p>
            <a:pPr eaLnBrk="1" hangingPunct="1">
              <a:defRPr/>
            </a:pPr>
            <a:r>
              <a:rPr lang="en-US" sz="2800" smtClean="0"/>
              <a:t>5. Using glow-in-the-dark paint, stars, or reflector tape, make an accurate constellation map on a ceiling. The map should include a minimum of twelve constellations in any season. Create a guided tour of the ceiling.</a:t>
            </a:r>
          </a:p>
        </p:txBody>
      </p:sp>
    </p:spTree>
  </p:cSld>
  <p:clrMapOvr>
    <a:masterClrMapping/>
  </p:clrMapOvr>
  <p:timing>
    <p:tnLst>
      <p:par>
        <p:cTn id="1" dur="indefinite" restart="never" nodeType="tmRoot"/>
      </p:par>
    </p:tnLst>
  </p:timing>
</p:sld>
</file>

<file path=ppt/slides/slide6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rrowheads="1"/>
          </p:cNvSpPr>
          <p:nvPr>
            <p:ph type="title"/>
          </p:nvPr>
        </p:nvSpPr>
        <p:spPr>
          <a:xfrm>
            <a:off x="228600" y="152400"/>
            <a:ext cx="8613775" cy="1219200"/>
          </a:xfrm>
        </p:spPr>
        <p:txBody>
          <a:bodyPr/>
          <a:lstStyle/>
          <a:p>
            <a:pPr eaLnBrk="1" hangingPunct="1">
              <a:defRPr/>
            </a:pPr>
            <a:r>
              <a:rPr lang="en-US" sz="4000" b="1" smtClean="0"/>
              <a:t>Girl Scouts </a:t>
            </a:r>
            <a:r>
              <a:rPr lang="en-US" sz="2800" b="1" smtClean="0"/>
              <a:t>Space Exploration Interest Project Patch</a:t>
            </a:r>
          </a:p>
        </p:txBody>
      </p:sp>
      <p:sp>
        <p:nvSpPr>
          <p:cNvPr id="52227" name="Rectangle 3"/>
          <p:cNvSpPr>
            <a:spLocks noGrp="1" noRot="1" noChangeArrowheads="1"/>
          </p:cNvSpPr>
          <p:nvPr>
            <p:ph type="body" idx="1"/>
          </p:nvPr>
        </p:nvSpPr>
        <p:spPr>
          <a:xfrm>
            <a:off x="1143000" y="1828800"/>
            <a:ext cx="8540750" cy="4498975"/>
          </a:xfrm>
        </p:spPr>
        <p:txBody>
          <a:bodyPr/>
          <a:lstStyle/>
          <a:p>
            <a:pPr eaLnBrk="1" hangingPunct="1">
              <a:buFont typeface="Arial" charset="0"/>
              <a:buNone/>
              <a:defRPr/>
            </a:pPr>
            <a:r>
              <a:rPr lang="en-US" b="1" smtClean="0"/>
              <a:t>Requirements</a:t>
            </a:r>
            <a:endParaRPr lang="en-US" smtClean="0"/>
          </a:p>
          <a:p>
            <a:pPr eaLnBrk="1" hangingPunct="1">
              <a:defRPr/>
            </a:pPr>
            <a:r>
              <a:rPr lang="en-US" smtClean="0"/>
              <a:t>Two Skill Builders activities </a:t>
            </a:r>
          </a:p>
          <a:p>
            <a:pPr eaLnBrk="1" hangingPunct="1">
              <a:defRPr/>
            </a:pPr>
            <a:r>
              <a:rPr lang="en-US" smtClean="0"/>
              <a:t>One Technology activity </a:t>
            </a:r>
          </a:p>
          <a:p>
            <a:pPr eaLnBrk="1" hangingPunct="1">
              <a:defRPr/>
            </a:pPr>
            <a:r>
              <a:rPr lang="en-US" smtClean="0"/>
              <a:t>One Service Project activity </a:t>
            </a:r>
          </a:p>
          <a:p>
            <a:pPr eaLnBrk="1" hangingPunct="1">
              <a:defRPr/>
            </a:pPr>
            <a:r>
              <a:rPr lang="en-US" smtClean="0"/>
              <a:t>One Career Exploration activity </a:t>
            </a:r>
          </a:p>
          <a:p>
            <a:pPr eaLnBrk="1" hangingPunct="1">
              <a:defRPr/>
            </a:pPr>
            <a:r>
              <a:rPr lang="en-US" smtClean="0"/>
              <a:t>Two from any category that they choose</a:t>
            </a:r>
          </a:p>
          <a:p>
            <a:pPr eaLnBrk="1" hangingPunct="1">
              <a:defRPr/>
            </a:pPr>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2000" fill="hold"/>
                                        <p:tgtEl>
                                          <p:spTgt spid="52227">
                                            <p:txEl>
                                              <p:pRg st="4" end="4"/>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rrowheads="1"/>
          </p:cNvSpPr>
          <p:nvPr>
            <p:ph type="title"/>
          </p:nvPr>
        </p:nvSpPr>
        <p:spPr/>
        <p:txBody>
          <a:bodyPr/>
          <a:lstStyle/>
          <a:p>
            <a:pPr eaLnBrk="1" hangingPunct="1">
              <a:defRPr/>
            </a:pPr>
            <a:r>
              <a:rPr lang="en-US" sz="4000" b="1" smtClean="0"/>
              <a:t>Girl Scouts </a:t>
            </a:r>
            <a:r>
              <a:rPr lang="en-US" sz="2800" b="1" smtClean="0"/>
              <a:t>Space Exploration Interest Project Patch</a:t>
            </a:r>
          </a:p>
        </p:txBody>
      </p:sp>
      <p:sp>
        <p:nvSpPr>
          <p:cNvPr id="59395" name="Rectangle 3"/>
          <p:cNvSpPr>
            <a:spLocks noGrp="1" noRot="1" noChangeArrowheads="1"/>
          </p:cNvSpPr>
          <p:nvPr>
            <p:ph type="body" idx="1"/>
          </p:nvPr>
        </p:nvSpPr>
        <p:spPr/>
        <p:txBody>
          <a:bodyPr/>
          <a:lstStyle/>
          <a:p>
            <a:pPr eaLnBrk="1" hangingPunct="1">
              <a:defRPr/>
            </a:pPr>
            <a:r>
              <a:rPr lang="en-US" sz="2800" b="1" smtClean="0"/>
              <a:t>CAREER EXPLORATION</a:t>
            </a:r>
          </a:p>
          <a:p>
            <a:pPr eaLnBrk="1" hangingPunct="1">
              <a:defRPr/>
            </a:pPr>
            <a:r>
              <a:rPr lang="en-US" sz="2800" smtClean="0"/>
              <a:t>1. Check out at least two of the following careers and show how they are linked to the space program: biomedical engineering, meteorology, ceramics, chemistry, industrial engineering, materials science, metallurgy, optical engineering, physiology, and photography.</a:t>
            </a:r>
          </a:p>
          <a:p>
            <a:pPr eaLnBrk="1" hangingPunct="1">
              <a:defRPr/>
            </a:pPr>
            <a:r>
              <a:rPr lang="en-US" sz="2800" smtClean="0"/>
              <a:t>2. Plan to attend a "space camp" or astronomy camp to get more hands-one experiences.</a:t>
            </a:r>
          </a:p>
          <a:p>
            <a:pPr eaLnBrk="1" hangingPunct="1">
              <a:defRPr/>
            </a:pPr>
            <a:endParaRPr lang="en-US" sz="2800" smtClean="0"/>
          </a:p>
        </p:txBody>
      </p:sp>
    </p:spTree>
  </p:cSld>
  <p:clrMapOvr>
    <a:masterClrMapping/>
  </p:clrMapOvr>
</p:sld>
</file>

<file path=ppt/slides/slide6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rrowheads="1"/>
          </p:cNvSpPr>
          <p:nvPr>
            <p:ph type="title"/>
          </p:nvPr>
        </p:nvSpPr>
        <p:spPr/>
        <p:txBody>
          <a:bodyPr/>
          <a:lstStyle/>
          <a:p>
            <a:pPr eaLnBrk="1" hangingPunct="1">
              <a:defRPr/>
            </a:pPr>
            <a:r>
              <a:rPr lang="en-US" sz="4000" b="1" smtClean="0"/>
              <a:t>Girl Scouts </a:t>
            </a:r>
            <a:r>
              <a:rPr lang="en-US" sz="2800" b="1" smtClean="0"/>
              <a:t>Space Exploration Interest Project Patch</a:t>
            </a:r>
          </a:p>
        </p:txBody>
      </p:sp>
      <p:sp>
        <p:nvSpPr>
          <p:cNvPr id="60419" name="Rectangle 3"/>
          <p:cNvSpPr>
            <a:spLocks noGrp="1" noRot="1" noChangeArrowheads="1"/>
          </p:cNvSpPr>
          <p:nvPr>
            <p:ph type="body" idx="1"/>
          </p:nvPr>
        </p:nvSpPr>
        <p:spPr/>
        <p:txBody>
          <a:bodyPr/>
          <a:lstStyle/>
          <a:p>
            <a:pPr eaLnBrk="1" hangingPunct="1">
              <a:lnSpc>
                <a:spcPct val="90000"/>
              </a:lnSpc>
              <a:defRPr/>
            </a:pPr>
            <a:r>
              <a:rPr lang="en-US" sz="2800" b="1" smtClean="0"/>
              <a:t>CAREER EXPLORATION (cont.)</a:t>
            </a:r>
          </a:p>
          <a:p>
            <a:pPr eaLnBrk="1" hangingPunct="1">
              <a:lnSpc>
                <a:spcPct val="90000"/>
              </a:lnSpc>
              <a:defRPr/>
            </a:pPr>
            <a:r>
              <a:rPr lang="en-US" sz="2800" smtClean="0"/>
              <a:t>3. Contact two science societies for professional women related to astronomy or space exploration. Find out what careers are related to space exploration. Also, find out what benefits members of the society receive and whether they have any special programs for young people.</a:t>
            </a:r>
          </a:p>
          <a:p>
            <a:pPr eaLnBrk="1" hangingPunct="1">
              <a:lnSpc>
                <a:spcPct val="90000"/>
              </a:lnSpc>
              <a:defRPr/>
            </a:pPr>
            <a:r>
              <a:rPr lang="en-US" sz="2800" smtClean="0"/>
              <a:t>4. List five way that you can maintain your interest in space and/or astronomy. Investigate and list space-related places to visit or activities to pursue in your community or on the Internet</a:t>
            </a:r>
          </a:p>
        </p:txBody>
      </p:sp>
    </p:spTree>
  </p:cSld>
  <p:clrMapOvr>
    <a:masterClrMapping/>
  </p:clrMapOvr>
</p:sld>
</file>

<file path=ppt/slides/slide6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rrowheads="1"/>
          </p:cNvSpPr>
          <p:nvPr>
            <p:ph type="title"/>
          </p:nvPr>
        </p:nvSpPr>
        <p:spPr>
          <a:xfrm>
            <a:off x="228600" y="152400"/>
            <a:ext cx="8613775" cy="1219200"/>
          </a:xfrm>
        </p:spPr>
        <p:txBody>
          <a:bodyPr/>
          <a:lstStyle/>
          <a:p>
            <a:pPr eaLnBrk="1" hangingPunct="1">
              <a:defRPr/>
            </a:pPr>
            <a:r>
              <a:rPr lang="en-US" sz="4000" b="1" smtClean="0"/>
              <a:t>Girl Scouts </a:t>
            </a:r>
            <a:r>
              <a:rPr lang="en-US" sz="2800" b="1" smtClean="0"/>
              <a:t>Space Exploration Interest Project Patch</a:t>
            </a:r>
          </a:p>
        </p:txBody>
      </p:sp>
      <p:sp>
        <p:nvSpPr>
          <p:cNvPr id="51203" name="Rectangle 3"/>
          <p:cNvSpPr>
            <a:spLocks noGrp="1" noRot="1" noChangeArrowheads="1"/>
          </p:cNvSpPr>
          <p:nvPr>
            <p:ph type="body" idx="1"/>
          </p:nvPr>
        </p:nvSpPr>
        <p:spPr>
          <a:xfrm>
            <a:off x="1295400" y="2057400"/>
            <a:ext cx="8540750" cy="4498975"/>
          </a:xfrm>
        </p:spPr>
        <p:txBody>
          <a:bodyPr/>
          <a:lstStyle/>
          <a:p>
            <a:pPr eaLnBrk="1" hangingPunct="1">
              <a:buFont typeface="Arial" charset="0"/>
              <a:buNone/>
              <a:defRPr/>
            </a:pPr>
            <a:r>
              <a:rPr lang="en-US" b="1" smtClean="0"/>
              <a:t>Requirements</a:t>
            </a:r>
            <a:endParaRPr lang="en-US" smtClean="0"/>
          </a:p>
          <a:p>
            <a:pPr eaLnBrk="1" hangingPunct="1">
              <a:defRPr/>
            </a:pPr>
            <a:r>
              <a:rPr lang="en-US" smtClean="0"/>
              <a:t>Two Skill Builders activities </a:t>
            </a:r>
          </a:p>
          <a:p>
            <a:pPr eaLnBrk="1" hangingPunct="1">
              <a:defRPr/>
            </a:pPr>
            <a:r>
              <a:rPr lang="en-US" smtClean="0"/>
              <a:t>One Technology activity </a:t>
            </a:r>
          </a:p>
          <a:p>
            <a:pPr eaLnBrk="1" hangingPunct="1">
              <a:defRPr/>
            </a:pPr>
            <a:r>
              <a:rPr lang="en-US" smtClean="0"/>
              <a:t>One Service Project activity </a:t>
            </a:r>
          </a:p>
          <a:p>
            <a:pPr eaLnBrk="1" hangingPunct="1">
              <a:defRPr/>
            </a:pPr>
            <a:r>
              <a:rPr lang="en-US" smtClean="0"/>
              <a:t>One Career Exploration activity </a:t>
            </a:r>
          </a:p>
          <a:p>
            <a:pPr eaLnBrk="1" hangingPunct="1">
              <a:defRPr/>
            </a:pPr>
            <a:r>
              <a:rPr lang="en-US" smtClean="0"/>
              <a:t>Two from any category </a:t>
            </a:r>
            <a:r>
              <a:rPr lang="en-US" smtClean="0">
                <a:solidFill>
                  <a:schemeClr val="bg1"/>
                </a:solidFill>
              </a:rPr>
              <a:t>that they choose</a:t>
            </a:r>
          </a:p>
          <a:p>
            <a:pPr eaLnBrk="1" hangingPunct="1">
              <a:buFont typeface="Arial" charset="0"/>
              <a:buNone/>
              <a:defRPr/>
            </a:pPr>
            <a:endParaRPr lang="en-US" smtClean="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2000" fill="hold"/>
                                        <p:tgtEl>
                                          <p:spTgt spid="51203">
                                            <p:txEl>
                                              <p:pRg st="5" end="5"/>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rrowheads="1"/>
          </p:cNvSpPr>
          <p:nvPr>
            <p:ph type="title"/>
          </p:nvPr>
        </p:nvSpPr>
        <p:spPr/>
        <p:txBody>
          <a:bodyPr/>
          <a:lstStyle/>
          <a:p>
            <a:pPr eaLnBrk="1" hangingPunct="1">
              <a:defRPr/>
            </a:pPr>
            <a:r>
              <a:rPr lang="en-US" smtClean="0"/>
              <a:t>Don’t Forget to . . . </a:t>
            </a:r>
          </a:p>
        </p:txBody>
      </p:sp>
      <p:sp>
        <p:nvSpPr>
          <p:cNvPr id="62467" name="Rectangle 3"/>
          <p:cNvSpPr>
            <a:spLocks noGrp="1" noRot="1" noChangeArrowheads="1"/>
          </p:cNvSpPr>
          <p:nvPr>
            <p:ph type="body" idx="1"/>
          </p:nvPr>
        </p:nvSpPr>
        <p:spPr/>
        <p:txBody>
          <a:bodyPr/>
          <a:lstStyle/>
          <a:p>
            <a:pPr eaLnBrk="1" hangingPunct="1">
              <a:defRPr/>
            </a:pPr>
            <a:r>
              <a:rPr lang="en-US" sz="5400" smtClean="0"/>
              <a:t>Keep</a:t>
            </a:r>
          </a:p>
          <a:p>
            <a:pPr eaLnBrk="1" hangingPunct="1">
              <a:defRPr/>
            </a:pPr>
            <a:r>
              <a:rPr lang="en-US" sz="5400" smtClean="0"/>
              <a:t>Looking</a:t>
            </a:r>
          </a:p>
          <a:p>
            <a:pPr eaLnBrk="1" hangingPunct="1">
              <a:defRPr/>
            </a:pPr>
            <a:r>
              <a:rPr lang="en-US" sz="5400" smtClean="0"/>
              <a:t>UP!</a:t>
            </a:r>
          </a:p>
          <a:p>
            <a:pPr eaLnBrk="1" hangingPunct="1">
              <a:buFont typeface="Arial" charset="0"/>
              <a:buNone/>
              <a:defRPr/>
            </a:pPr>
            <a:endParaRPr lang="en-US" sz="54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anim calcmode="lin" valueType="num">
                                      <p:cBhvr additive="base">
                                        <p:cTn id="7" dur="500" fill="hold"/>
                                        <p:tgtEl>
                                          <p:spTgt spid="6246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2467">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62467">
                                            <p:txEl>
                                              <p:pRg st="1" end="1"/>
                                            </p:txEl>
                                          </p:spTgt>
                                        </p:tgtEl>
                                        <p:attrNameLst>
                                          <p:attrName>style.visibility</p:attrName>
                                        </p:attrNameLst>
                                      </p:cBhvr>
                                      <p:to>
                                        <p:strVal val="visible"/>
                                      </p:to>
                                    </p:set>
                                    <p:anim calcmode="lin" valueType="num">
                                      <p:cBhvr additive="base">
                                        <p:cTn id="12" dur="500" fill="hold"/>
                                        <p:tgtEl>
                                          <p:spTgt spid="62467">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62467">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6" fill="hold" nodeType="afterEffect">
                                  <p:stCondLst>
                                    <p:cond delay="1000"/>
                                  </p:stCondLst>
                                  <p:childTnLst>
                                    <p:set>
                                      <p:cBhvr>
                                        <p:cTn id="16" dur="1" fill="hold">
                                          <p:stCondLst>
                                            <p:cond delay="0"/>
                                          </p:stCondLst>
                                        </p:cTn>
                                        <p:tgtEl>
                                          <p:spTgt spid="62467">
                                            <p:txEl>
                                              <p:pRg st="2" end="2"/>
                                            </p:txEl>
                                          </p:spTgt>
                                        </p:tgtEl>
                                        <p:attrNameLst>
                                          <p:attrName>style.visibility</p:attrName>
                                        </p:attrNameLst>
                                      </p:cBhvr>
                                      <p:to>
                                        <p:strVal val="visible"/>
                                      </p:to>
                                    </p:set>
                                    <p:anim calcmode="lin" valueType="num">
                                      <p:cBhvr additive="base">
                                        <p:cTn id="17" dur="500" fill="hold"/>
                                        <p:tgtEl>
                                          <p:spTgt spid="62467">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6246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ompass">
  <a:themeElements>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fontScheme name="Compas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mpas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Compas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Compas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Compas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Compas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Compas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457</TotalTime>
  <Words>2966</Words>
  <Application>Microsoft Office PowerPoint</Application>
  <PresentationFormat>On-screen Show (4:3)</PresentationFormat>
  <Paragraphs>932</Paragraphs>
  <Slides>646</Slides>
  <Notes>6</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646</vt:i4>
      </vt:variant>
    </vt:vector>
  </HeadingPairs>
  <TitlesOfParts>
    <vt:vector size="656" baseType="lpstr">
      <vt:lpstr>Arial</vt:lpstr>
      <vt:lpstr>Tahoma</vt:lpstr>
      <vt:lpstr>Wingdings</vt:lpstr>
      <vt:lpstr>OCR A Extended</vt:lpstr>
      <vt:lpstr>Verdana</vt:lpstr>
      <vt:lpstr>Monotype Corsiva</vt:lpstr>
      <vt:lpstr>Copperplate Gothic Bold</vt:lpstr>
      <vt:lpstr>Default Design</vt:lpstr>
      <vt:lpstr>Compass</vt:lpstr>
      <vt:lpstr>Adobe Photoshop Image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Slide 215</vt:lpstr>
      <vt:lpstr>Slide 216</vt:lpstr>
      <vt:lpstr>Slide 217</vt:lpstr>
      <vt:lpstr>Slide 218</vt:lpstr>
      <vt:lpstr>Slide 219</vt:lpstr>
      <vt:lpstr>Slide 220</vt:lpstr>
      <vt:lpstr>Slide 221</vt:lpstr>
      <vt:lpstr>Slide 222</vt:lpstr>
      <vt:lpstr>Slide 223</vt:lpstr>
      <vt:lpstr>Slide 224</vt:lpstr>
      <vt:lpstr>Slide 225</vt:lpstr>
      <vt:lpstr>Slide 226</vt:lpstr>
      <vt:lpstr>Slide 227</vt:lpstr>
      <vt:lpstr>Slide 228</vt:lpstr>
      <vt:lpstr>Slide 229</vt:lpstr>
      <vt:lpstr>Slide 230</vt:lpstr>
      <vt:lpstr>Slide 231</vt:lpstr>
      <vt:lpstr>Slide 232</vt:lpstr>
      <vt:lpstr>Slide 233</vt:lpstr>
      <vt:lpstr>Slide 234</vt:lpstr>
      <vt:lpstr>Slide 235</vt:lpstr>
      <vt:lpstr>Slide 236</vt:lpstr>
      <vt:lpstr>Slide 237</vt:lpstr>
      <vt:lpstr>Slide 238</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lpstr>Slide 251</vt:lpstr>
      <vt:lpstr>Slide 252</vt:lpstr>
      <vt:lpstr>Slide 253</vt:lpstr>
      <vt:lpstr>Slide 254</vt:lpstr>
      <vt:lpstr>Slide 255</vt:lpstr>
      <vt:lpstr>Slide 256</vt:lpstr>
      <vt:lpstr>Slide 257</vt:lpstr>
      <vt:lpstr>Slide 258</vt:lpstr>
      <vt:lpstr>Slide 259</vt:lpstr>
      <vt:lpstr>Slide 260</vt:lpstr>
      <vt:lpstr>Slide 261</vt:lpstr>
      <vt:lpstr>Slide 262</vt:lpstr>
      <vt:lpstr>Slide 263</vt:lpstr>
      <vt:lpstr>Slide 264</vt:lpstr>
      <vt:lpstr>Slide 265</vt:lpstr>
      <vt:lpstr>Slide 266</vt:lpstr>
      <vt:lpstr>Slide 267</vt:lpstr>
      <vt:lpstr>Slide 268</vt:lpstr>
      <vt:lpstr>Slide 269</vt:lpstr>
      <vt:lpstr>Slide 270</vt:lpstr>
      <vt:lpstr>Slide 271</vt:lpstr>
      <vt:lpstr>Slide 272</vt:lpstr>
      <vt:lpstr>Slide 273</vt:lpstr>
      <vt:lpstr>Slide 274</vt:lpstr>
      <vt:lpstr>Slide 275</vt:lpstr>
      <vt:lpstr>Slide 276</vt:lpstr>
      <vt:lpstr>Slide 277</vt:lpstr>
      <vt:lpstr>Slide 278</vt:lpstr>
      <vt:lpstr>Slide 279</vt:lpstr>
      <vt:lpstr>Slide 280</vt:lpstr>
      <vt:lpstr>Slide 281</vt:lpstr>
      <vt:lpstr>Slide 282</vt:lpstr>
      <vt:lpstr>Slide 283</vt:lpstr>
      <vt:lpstr>Slide 284</vt:lpstr>
      <vt:lpstr>Slide 285</vt:lpstr>
      <vt:lpstr>Slide 286</vt:lpstr>
      <vt:lpstr>Slide 287</vt:lpstr>
      <vt:lpstr>Slide 288</vt:lpstr>
      <vt:lpstr>Slide 289</vt:lpstr>
      <vt:lpstr>Slide 290</vt:lpstr>
      <vt:lpstr>Slide 291</vt:lpstr>
      <vt:lpstr>Slide 292</vt:lpstr>
      <vt:lpstr>Slide 293</vt:lpstr>
      <vt:lpstr>Slide 294</vt:lpstr>
      <vt:lpstr>Slide 295</vt:lpstr>
      <vt:lpstr>Slide 296</vt:lpstr>
      <vt:lpstr>Slide 297</vt:lpstr>
      <vt:lpstr>Slide 298</vt:lpstr>
      <vt:lpstr>Slide 299</vt:lpstr>
      <vt:lpstr>Slide 300</vt:lpstr>
      <vt:lpstr>Slide 301</vt:lpstr>
      <vt:lpstr>Slide 302</vt:lpstr>
      <vt:lpstr>Slide 303</vt:lpstr>
      <vt:lpstr>Slide 304</vt:lpstr>
      <vt:lpstr>Slide 305</vt:lpstr>
      <vt:lpstr>Slide 306</vt:lpstr>
      <vt:lpstr>Slide 307</vt:lpstr>
      <vt:lpstr>Slide 308</vt:lpstr>
      <vt:lpstr>Slide 309</vt:lpstr>
      <vt:lpstr>Slide 310</vt:lpstr>
      <vt:lpstr>Slide 311</vt:lpstr>
      <vt:lpstr>Slide 312</vt:lpstr>
      <vt:lpstr>Slide 313</vt:lpstr>
      <vt:lpstr>Slide 314</vt:lpstr>
      <vt:lpstr>Slide 315</vt:lpstr>
      <vt:lpstr>Slide 316</vt:lpstr>
      <vt:lpstr>Slide 317</vt:lpstr>
      <vt:lpstr>Slide 318</vt:lpstr>
      <vt:lpstr>Slide 319</vt:lpstr>
      <vt:lpstr>Slide 320</vt:lpstr>
      <vt:lpstr>Slide 321</vt:lpstr>
      <vt:lpstr>Slide 322</vt:lpstr>
      <vt:lpstr>Slide 323</vt:lpstr>
      <vt:lpstr>Slide 324</vt:lpstr>
      <vt:lpstr>Slide 325</vt:lpstr>
      <vt:lpstr>Slide 326</vt:lpstr>
      <vt:lpstr>Slide 327</vt:lpstr>
      <vt:lpstr>Slide 328</vt:lpstr>
      <vt:lpstr>Slide 329</vt:lpstr>
      <vt:lpstr>Slide 330</vt:lpstr>
      <vt:lpstr>Slide 331</vt:lpstr>
      <vt:lpstr>Slide 332</vt:lpstr>
      <vt:lpstr>Slide 333</vt:lpstr>
      <vt:lpstr>Slide 334</vt:lpstr>
      <vt:lpstr>Slide 335</vt:lpstr>
      <vt:lpstr>Slide 336</vt:lpstr>
      <vt:lpstr>Slide 337</vt:lpstr>
      <vt:lpstr>Slide 338</vt:lpstr>
      <vt:lpstr>Slide 339</vt:lpstr>
      <vt:lpstr>Slide 340</vt:lpstr>
      <vt:lpstr>Slide 341</vt:lpstr>
      <vt:lpstr>Slide 342</vt:lpstr>
      <vt:lpstr>Slide 343</vt:lpstr>
      <vt:lpstr>Slide 344</vt:lpstr>
      <vt:lpstr>Slide 345</vt:lpstr>
      <vt:lpstr>Slide 346</vt:lpstr>
      <vt:lpstr>Slide 347</vt:lpstr>
      <vt:lpstr>Slide 348</vt:lpstr>
      <vt:lpstr>Slide 349</vt:lpstr>
      <vt:lpstr>Slide 350</vt:lpstr>
      <vt:lpstr>Slide 351</vt:lpstr>
      <vt:lpstr>Slide 352</vt:lpstr>
      <vt:lpstr>Slide 353</vt:lpstr>
      <vt:lpstr>Slide 354</vt:lpstr>
      <vt:lpstr>Slide 355</vt:lpstr>
      <vt:lpstr>Slide 356</vt:lpstr>
      <vt:lpstr>Slide 357</vt:lpstr>
      <vt:lpstr>Slide 358</vt:lpstr>
      <vt:lpstr>Slide 359</vt:lpstr>
      <vt:lpstr>Slide 360</vt:lpstr>
      <vt:lpstr>Slide 361</vt:lpstr>
      <vt:lpstr>Slide 362</vt:lpstr>
      <vt:lpstr>Slide 363</vt:lpstr>
      <vt:lpstr>Slide 364</vt:lpstr>
      <vt:lpstr>Slide 365</vt:lpstr>
      <vt:lpstr>Slide 366</vt:lpstr>
      <vt:lpstr>Slide 367</vt:lpstr>
      <vt:lpstr>Slide 368</vt:lpstr>
      <vt:lpstr>Slide 369</vt:lpstr>
      <vt:lpstr>Slide 370</vt:lpstr>
      <vt:lpstr>Slide 371</vt:lpstr>
      <vt:lpstr>Slide 372</vt:lpstr>
      <vt:lpstr>Slide 373</vt:lpstr>
      <vt:lpstr>Slide 374</vt:lpstr>
      <vt:lpstr>Slide 375</vt:lpstr>
      <vt:lpstr>Slide 376</vt:lpstr>
      <vt:lpstr>Slide 377</vt:lpstr>
      <vt:lpstr>Slide 378</vt:lpstr>
      <vt:lpstr>Slide 379</vt:lpstr>
      <vt:lpstr>Slide 380</vt:lpstr>
      <vt:lpstr>Slide 381</vt:lpstr>
      <vt:lpstr>Slide 382</vt:lpstr>
      <vt:lpstr>Slide 383</vt:lpstr>
      <vt:lpstr>Slide 384</vt:lpstr>
      <vt:lpstr>Slide 385</vt:lpstr>
      <vt:lpstr>Slide 386</vt:lpstr>
      <vt:lpstr>Slide 387</vt:lpstr>
      <vt:lpstr>Slide 388</vt:lpstr>
      <vt:lpstr>Slide 389</vt:lpstr>
      <vt:lpstr>Slide 390</vt:lpstr>
      <vt:lpstr>Slide 391</vt:lpstr>
      <vt:lpstr>Slide 392</vt:lpstr>
      <vt:lpstr>Slide 393</vt:lpstr>
      <vt:lpstr>Slide 394</vt:lpstr>
      <vt:lpstr>Slide 395</vt:lpstr>
      <vt:lpstr>Slide 396</vt:lpstr>
      <vt:lpstr>Slide 397</vt:lpstr>
      <vt:lpstr>Slide 398</vt:lpstr>
      <vt:lpstr>Slide 399</vt:lpstr>
      <vt:lpstr>Slide 400</vt:lpstr>
      <vt:lpstr>Slide 401</vt:lpstr>
      <vt:lpstr>Slide 402</vt:lpstr>
      <vt:lpstr>Slide 403</vt:lpstr>
      <vt:lpstr>Slide 404</vt:lpstr>
      <vt:lpstr>Slide 405</vt:lpstr>
      <vt:lpstr>Slide 406</vt:lpstr>
      <vt:lpstr>Slide 407</vt:lpstr>
      <vt:lpstr>Slide 408</vt:lpstr>
      <vt:lpstr>Slide 409</vt:lpstr>
      <vt:lpstr>Slide 410</vt:lpstr>
      <vt:lpstr>Slide 411</vt:lpstr>
      <vt:lpstr>Slide 412</vt:lpstr>
      <vt:lpstr>Slide 413</vt:lpstr>
      <vt:lpstr>Slide 414</vt:lpstr>
      <vt:lpstr>Slide 415</vt:lpstr>
      <vt:lpstr>Slide 416</vt:lpstr>
      <vt:lpstr>Slide 417</vt:lpstr>
      <vt:lpstr>Slide 418</vt:lpstr>
      <vt:lpstr>Slide 419</vt:lpstr>
      <vt:lpstr>Slide 420</vt:lpstr>
      <vt:lpstr>Slide 421</vt:lpstr>
      <vt:lpstr>Slide 422</vt:lpstr>
      <vt:lpstr>Slide 423</vt:lpstr>
      <vt:lpstr>Slide 424</vt:lpstr>
      <vt:lpstr>Slide 425</vt:lpstr>
      <vt:lpstr>Slide 426</vt:lpstr>
      <vt:lpstr>Slide 427</vt:lpstr>
      <vt:lpstr>Slide 428</vt:lpstr>
      <vt:lpstr>Slide 429</vt:lpstr>
      <vt:lpstr>Slide 430</vt:lpstr>
      <vt:lpstr>Slide 431</vt:lpstr>
      <vt:lpstr>Slide 432</vt:lpstr>
      <vt:lpstr>Slide 433</vt:lpstr>
      <vt:lpstr>Slide 434</vt:lpstr>
      <vt:lpstr>Slide 435</vt:lpstr>
      <vt:lpstr>Slide 436</vt:lpstr>
      <vt:lpstr>Slide 437</vt:lpstr>
      <vt:lpstr>Slide 438</vt:lpstr>
      <vt:lpstr>Slide 439</vt:lpstr>
      <vt:lpstr>Slide 440</vt:lpstr>
      <vt:lpstr>Slide 441</vt:lpstr>
      <vt:lpstr>Slide 442</vt:lpstr>
      <vt:lpstr>Slide 443</vt:lpstr>
      <vt:lpstr>Slide 444</vt:lpstr>
      <vt:lpstr>Slide 445</vt:lpstr>
      <vt:lpstr>Slide 446</vt:lpstr>
      <vt:lpstr>Slide 447</vt:lpstr>
      <vt:lpstr>Slide 448</vt:lpstr>
      <vt:lpstr>Slide 449</vt:lpstr>
      <vt:lpstr>Slide 450</vt:lpstr>
      <vt:lpstr>Slide 451</vt:lpstr>
      <vt:lpstr>Slide 452</vt:lpstr>
      <vt:lpstr>Slide 453</vt:lpstr>
      <vt:lpstr>Slide 454</vt:lpstr>
      <vt:lpstr>Slide 455</vt:lpstr>
      <vt:lpstr>Slide 456</vt:lpstr>
      <vt:lpstr>Slide 457</vt:lpstr>
      <vt:lpstr>Slide 458</vt:lpstr>
      <vt:lpstr>Slide 459</vt:lpstr>
      <vt:lpstr>Slide 460</vt:lpstr>
      <vt:lpstr>Slide 461</vt:lpstr>
      <vt:lpstr>Slide 462</vt:lpstr>
      <vt:lpstr>Slide 463</vt:lpstr>
      <vt:lpstr>Slide 464</vt:lpstr>
      <vt:lpstr>Slide 465</vt:lpstr>
      <vt:lpstr>Slide 466</vt:lpstr>
      <vt:lpstr>Slide 467</vt:lpstr>
      <vt:lpstr>Slide 468</vt:lpstr>
      <vt:lpstr>Slide 469</vt:lpstr>
      <vt:lpstr>Slide 470</vt:lpstr>
      <vt:lpstr>Slide 471</vt:lpstr>
      <vt:lpstr>Slide 472</vt:lpstr>
      <vt:lpstr>Slide 473</vt:lpstr>
      <vt:lpstr>Slide 474</vt:lpstr>
      <vt:lpstr>Slide 475</vt:lpstr>
      <vt:lpstr>Slide 476</vt:lpstr>
      <vt:lpstr>Slide 477</vt:lpstr>
      <vt:lpstr>Slide 478</vt:lpstr>
      <vt:lpstr>Slide 479</vt:lpstr>
      <vt:lpstr>Slide 480</vt:lpstr>
      <vt:lpstr>Slide 481</vt:lpstr>
      <vt:lpstr>Slide 482</vt:lpstr>
      <vt:lpstr>Slide 483</vt:lpstr>
      <vt:lpstr>Slide 484</vt:lpstr>
      <vt:lpstr>Slide 485</vt:lpstr>
      <vt:lpstr>Slide 486</vt:lpstr>
      <vt:lpstr>Slide 487</vt:lpstr>
      <vt:lpstr>Slide 488</vt:lpstr>
      <vt:lpstr>Slide 489</vt:lpstr>
      <vt:lpstr>Slide 490</vt:lpstr>
      <vt:lpstr>Slide 491</vt:lpstr>
      <vt:lpstr>Slide 492</vt:lpstr>
      <vt:lpstr>Slide 493</vt:lpstr>
      <vt:lpstr>Slide 494</vt:lpstr>
      <vt:lpstr>Slide 495</vt:lpstr>
      <vt:lpstr>Slide 496</vt:lpstr>
      <vt:lpstr>Slide 497</vt:lpstr>
      <vt:lpstr>Slide 498</vt:lpstr>
      <vt:lpstr>Slide 499</vt:lpstr>
      <vt:lpstr>Slide 500</vt:lpstr>
      <vt:lpstr>Slide 501</vt:lpstr>
      <vt:lpstr>Slide 502</vt:lpstr>
      <vt:lpstr>Slide 503</vt:lpstr>
      <vt:lpstr>Slide 504</vt:lpstr>
      <vt:lpstr>Slide 505</vt:lpstr>
      <vt:lpstr>Slide 506</vt:lpstr>
      <vt:lpstr>Slide 507</vt:lpstr>
      <vt:lpstr>Slide 508</vt:lpstr>
      <vt:lpstr>Slide 509</vt:lpstr>
      <vt:lpstr>Slide 510</vt:lpstr>
      <vt:lpstr>Slide 511</vt:lpstr>
      <vt:lpstr>Slide 512</vt:lpstr>
      <vt:lpstr>Slide 513</vt:lpstr>
      <vt:lpstr>Slide 514</vt:lpstr>
      <vt:lpstr>Slide 515</vt:lpstr>
      <vt:lpstr>Slide 516</vt:lpstr>
      <vt:lpstr>Slide 517</vt:lpstr>
      <vt:lpstr>Slide 518</vt:lpstr>
      <vt:lpstr>Slide 519</vt:lpstr>
      <vt:lpstr>Slide 520</vt:lpstr>
      <vt:lpstr>Slide 521</vt:lpstr>
      <vt:lpstr>Slide 522</vt:lpstr>
      <vt:lpstr>Slide 523</vt:lpstr>
      <vt:lpstr>Slide 524</vt:lpstr>
      <vt:lpstr>Slide 525</vt:lpstr>
      <vt:lpstr>Slide 526</vt:lpstr>
      <vt:lpstr>Slide 527</vt:lpstr>
      <vt:lpstr>Slide 528</vt:lpstr>
      <vt:lpstr>Slide 529</vt:lpstr>
      <vt:lpstr>Slide 530</vt:lpstr>
      <vt:lpstr>Slide 531</vt:lpstr>
      <vt:lpstr>Slide 532</vt:lpstr>
      <vt:lpstr>Slide 533</vt:lpstr>
      <vt:lpstr>Slide 534</vt:lpstr>
      <vt:lpstr>Slide 535</vt:lpstr>
      <vt:lpstr>Slide 536</vt:lpstr>
      <vt:lpstr>Slide 537</vt:lpstr>
      <vt:lpstr>Slide 538</vt:lpstr>
      <vt:lpstr>Slide 539</vt:lpstr>
      <vt:lpstr>Slide 540</vt:lpstr>
      <vt:lpstr>Slide 541</vt:lpstr>
      <vt:lpstr>Slide 542</vt:lpstr>
      <vt:lpstr>Slide 543</vt:lpstr>
      <vt:lpstr>Slide 544</vt:lpstr>
      <vt:lpstr>Slide 545</vt:lpstr>
      <vt:lpstr>Slide 546</vt:lpstr>
      <vt:lpstr>Slide 547</vt:lpstr>
      <vt:lpstr>Slide 548</vt:lpstr>
      <vt:lpstr>Slide 549</vt:lpstr>
      <vt:lpstr>Slide 550</vt:lpstr>
      <vt:lpstr>Slide 551</vt:lpstr>
      <vt:lpstr>Slide 552</vt:lpstr>
      <vt:lpstr>Slide 553</vt:lpstr>
      <vt:lpstr>Slide 554</vt:lpstr>
      <vt:lpstr>Slide 555</vt:lpstr>
      <vt:lpstr>Slide 556</vt:lpstr>
      <vt:lpstr>Slide 557</vt:lpstr>
      <vt:lpstr>Slide 558</vt:lpstr>
      <vt:lpstr>Slide 559</vt:lpstr>
      <vt:lpstr>Slide 560</vt:lpstr>
      <vt:lpstr>Slide 561</vt:lpstr>
      <vt:lpstr>Slide 562</vt:lpstr>
      <vt:lpstr>Slide 563</vt:lpstr>
      <vt:lpstr>Slide 564</vt:lpstr>
      <vt:lpstr>Slide 565</vt:lpstr>
      <vt:lpstr>Slide 566</vt:lpstr>
      <vt:lpstr>Slide 567</vt:lpstr>
      <vt:lpstr>Slide 568</vt:lpstr>
      <vt:lpstr>Slide 569</vt:lpstr>
      <vt:lpstr>Slide 570</vt:lpstr>
      <vt:lpstr>Slide 571</vt:lpstr>
      <vt:lpstr>Slide 572</vt:lpstr>
      <vt:lpstr>Slide 573</vt:lpstr>
      <vt:lpstr>Slide 574</vt:lpstr>
      <vt:lpstr>Slide 575</vt:lpstr>
      <vt:lpstr>Slide 576</vt:lpstr>
      <vt:lpstr>Slide 577</vt:lpstr>
      <vt:lpstr>Slide 578</vt:lpstr>
      <vt:lpstr>Slide 579</vt:lpstr>
      <vt:lpstr>Slide 580</vt:lpstr>
      <vt:lpstr>Slide 581</vt:lpstr>
      <vt:lpstr>Slide 582</vt:lpstr>
      <vt:lpstr>Slide 583</vt:lpstr>
      <vt:lpstr>Slide 584</vt:lpstr>
      <vt:lpstr>Slide 585</vt:lpstr>
      <vt:lpstr>Slide 586</vt:lpstr>
      <vt:lpstr>Slide 587</vt:lpstr>
      <vt:lpstr>Slide 588</vt:lpstr>
      <vt:lpstr>Slide 589</vt:lpstr>
      <vt:lpstr>Slide 590</vt:lpstr>
      <vt:lpstr>Slide 591</vt:lpstr>
      <vt:lpstr>Slide 592</vt:lpstr>
      <vt:lpstr>Slide 593</vt:lpstr>
      <vt:lpstr>Slide 594</vt:lpstr>
      <vt:lpstr>Slide 595</vt:lpstr>
      <vt:lpstr>Slide 596</vt:lpstr>
      <vt:lpstr>Slide 597</vt:lpstr>
      <vt:lpstr>Slide 598</vt:lpstr>
      <vt:lpstr>Slide 599</vt:lpstr>
      <vt:lpstr>Slide 600</vt:lpstr>
      <vt:lpstr>Slide 601</vt:lpstr>
      <vt:lpstr>Junior Girl Scouts “Sky Search” Merit Badge,  Brownies Space Explorer, and Girl Scout Space Exploration Interest Project Patch</vt:lpstr>
      <vt:lpstr>Sky Search Badge Requirements</vt:lpstr>
      <vt:lpstr>Sky Search Badge Requirements</vt:lpstr>
      <vt:lpstr>Sky Search Badge Requirements</vt:lpstr>
      <vt:lpstr>Sky Search Badge Requirements</vt:lpstr>
      <vt:lpstr>Ursa Major (The Great Bear)</vt:lpstr>
      <vt:lpstr>Ursa Minor (The Small Bear)</vt:lpstr>
      <vt:lpstr>Sky Search Badge Requirements</vt:lpstr>
      <vt:lpstr>Sky Search Badge Requirements</vt:lpstr>
      <vt:lpstr>Slide 611</vt:lpstr>
      <vt:lpstr>Slide 612</vt:lpstr>
      <vt:lpstr>Slide 613</vt:lpstr>
      <vt:lpstr>Slide 614</vt:lpstr>
      <vt:lpstr>Slide 615</vt:lpstr>
      <vt:lpstr>Slide 616</vt:lpstr>
      <vt:lpstr>Sky Search Badge Requirements</vt:lpstr>
      <vt:lpstr>Sky Search Badge Requirements</vt:lpstr>
      <vt:lpstr>Telescope</vt:lpstr>
      <vt:lpstr>Different Types of Telescopes? </vt:lpstr>
      <vt:lpstr>Refractor</vt:lpstr>
      <vt:lpstr>Reflector</vt:lpstr>
      <vt:lpstr>Sky Search Badge Requirements</vt:lpstr>
      <vt:lpstr>Slide 624</vt:lpstr>
      <vt:lpstr>Sky Search Badge Requirements</vt:lpstr>
      <vt:lpstr>Sky Search Badge Requirements</vt:lpstr>
      <vt:lpstr>Sky Search Badge Requirements</vt:lpstr>
      <vt:lpstr>Brownies — Space Explorer</vt:lpstr>
      <vt:lpstr>Brownies — Space Explorer</vt:lpstr>
      <vt:lpstr>Girl Scouts Space Exploration Interest Project Patch For Senior and Cadette Girl Scouts, ages 11-17</vt:lpstr>
      <vt:lpstr>Girl Scouts Space Exploration Interest Project Patch</vt:lpstr>
      <vt:lpstr>Girl Scouts Space Exploration Interest Project Patch</vt:lpstr>
      <vt:lpstr>Girl Scouts Space Exploration Interest Project Patch</vt:lpstr>
      <vt:lpstr>Girl Scouts Space Exploration Interest Project Patch</vt:lpstr>
      <vt:lpstr>Girl Scouts Space Exploration Interest Project Patch</vt:lpstr>
      <vt:lpstr>Girl Scouts Space Exploration Interest Project Patch</vt:lpstr>
      <vt:lpstr>Girl Scouts Space Exploration Interest Project Patch</vt:lpstr>
      <vt:lpstr>Girl Scouts Space Exploration Interest Project Patch</vt:lpstr>
      <vt:lpstr>Girl Scouts Space Exploration Interest Project Patch</vt:lpstr>
      <vt:lpstr>Girl Scouts Space Exploration Interest Project Patch</vt:lpstr>
      <vt:lpstr>Girl Scouts Space Exploration Interest Project Patch</vt:lpstr>
      <vt:lpstr>Girl Scouts Space Exploration Interest Project Patch</vt:lpstr>
      <vt:lpstr>Girl Scouts Space Exploration Interest Project Patch</vt:lpstr>
      <vt:lpstr>Girl Scouts Space Exploration Interest Project Patch</vt:lpstr>
      <vt:lpstr>Girl Scouts Space Exploration Interest Project Patch</vt:lpstr>
      <vt:lpstr>Don’t Forget to . . .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Junior Girl Scouts “Sky Search” Merit Badge</dc:title>
  <dc:creator>George Reynolds;Kevin Weiner</dc:creator>
  <cp:lastModifiedBy>Kevin Weiner</cp:lastModifiedBy>
  <cp:revision>12</cp:revision>
  <dcterms:created xsi:type="dcterms:W3CDTF">2007-03-07T12:48:18Z</dcterms:created>
  <dcterms:modified xsi:type="dcterms:W3CDTF">2008-09-30T02:43:18Z</dcterms:modified>
</cp:coreProperties>
</file>