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378" autoAdjust="0"/>
    <p:restoredTop sz="94660"/>
  </p:normalViewPr>
  <p:slideViewPr>
    <p:cSldViewPr>
      <p:cViewPr varScale="1">
        <p:scale>
          <a:sx n="70" d="100"/>
          <a:sy n="70" d="100"/>
        </p:scale>
        <p:origin x="-112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7316C-B1AC-4EFC-A7DC-F388A9B0DB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C5970-90A9-403F-BED6-FFBFAC5C2E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E52D2-9026-435A-8E78-BE05BF2E3F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3A17F-4AFD-44B4-B2A7-C3D99D9C40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F488A-FC31-4C49-B959-8052D1700D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AD415-8128-434F-8109-BE115431BA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68FE9-5955-4F8D-AB4A-891E5BA184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5A03CE-C1DE-4F0F-862A-C466A72630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C661C-1E7B-4434-B290-78E7075B4C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E58B4-41B5-4B43-B536-728FC9BD11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8A90E-4274-400E-B30C-018F687EF4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C5CC62-5999-478B-BCA2-BB2FAEACD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Progressively closer maps of proposed RRRT spot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Maps views made using</a:t>
            </a:r>
          </a:p>
          <a:p>
            <a:r>
              <a:rPr lang="en-US"/>
              <a:t>DeLorme Topo USA 5.0</a:t>
            </a:r>
          </a:p>
          <a:p>
            <a:r>
              <a:rPr lang="en-US"/>
              <a:t>Lat/Lon based on WGS84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Pictur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33550"/>
            <a:ext cx="9144000" cy="5124450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Looking North</a:t>
            </a:r>
            <a:br>
              <a:rPr lang="en-US" sz="4000"/>
            </a:br>
            <a:r>
              <a:rPr lang="en-US" sz="1800"/>
              <a:t>Left view 3D rendering / Right Mercator projection</a:t>
            </a:r>
            <a:r>
              <a:rPr lang="en-US" sz="4000"/>
              <a:t> </a:t>
            </a: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1828800" y="38100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6477000" y="38100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Pictur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North</a:t>
            </a: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6477000" y="40386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1828800" y="38100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Picture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North</a:t>
            </a: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1752600" y="38100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6324600" y="42672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Picture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43075"/>
            <a:ext cx="9144000" cy="5114925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North</a:t>
            </a:r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1981200" y="34290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Oval 6"/>
          <p:cNvSpPr>
            <a:spLocks noChangeArrowheads="1"/>
          </p:cNvSpPr>
          <p:nvPr/>
        </p:nvSpPr>
        <p:spPr bwMode="auto">
          <a:xfrm>
            <a:off x="6629400" y="35052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Picture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43075"/>
            <a:ext cx="9144000" cy="5114925"/>
          </a:xfrm>
          <a:prstGeom prst="rect">
            <a:avLst/>
          </a:prstGeom>
          <a:noFill/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Left view looking South</a:t>
            </a:r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1905000" y="37338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6400800" y="3962400"/>
            <a:ext cx="914400" cy="762000"/>
          </a:xfrm>
          <a:prstGeom prst="ellips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North &amp; Lat/Lon</a:t>
            </a:r>
          </a:p>
        </p:txBody>
      </p:sp>
      <p:pic>
        <p:nvPicPr>
          <p:cNvPr id="9221" name="Picture 5" descr="Picture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43075"/>
            <a:ext cx="9144000" cy="5114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35</Words>
  <Application>Microsoft Office PowerPoint</Application>
  <PresentationFormat>On-screen Show (4:3)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Default Design</vt:lpstr>
      <vt:lpstr>Progressively closer maps of proposed RRRT spot</vt:lpstr>
      <vt:lpstr>Looking North Left view 3D rendering / Right Mercator projection </vt:lpstr>
      <vt:lpstr>Looking North</vt:lpstr>
      <vt:lpstr>Looking North</vt:lpstr>
      <vt:lpstr>Looking North</vt:lpstr>
      <vt:lpstr>Left view looking South</vt:lpstr>
      <vt:lpstr>Looking North &amp; Lat/Lon</vt:lpstr>
    </vt:vector>
  </TitlesOfParts>
  <Company>- none 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Kevin B. Weiner</dc:creator>
  <cp:lastModifiedBy>Kevin Weiner</cp:lastModifiedBy>
  <cp:revision>5</cp:revision>
  <dcterms:created xsi:type="dcterms:W3CDTF">2005-07-01T03:55:09Z</dcterms:created>
  <dcterms:modified xsi:type="dcterms:W3CDTF">2008-09-30T02:50:34Z</dcterms:modified>
</cp:coreProperties>
</file>