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710" autoAdjust="0"/>
    <p:restoredTop sz="96354" autoAdjust="0"/>
  </p:normalViewPr>
  <p:slideViewPr>
    <p:cSldViewPr snapToObjects="1" showGuides="1">
      <p:cViewPr varScale="1">
        <p:scale>
          <a:sx n="96" d="100"/>
          <a:sy n="96" d="100"/>
        </p:scale>
        <p:origin x="-2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CFFFA-8BAE-4878-8F3C-352B09D0321E}" type="datetimeFigureOut">
              <a:rPr lang="en-US" smtClean="0"/>
              <a:pPr/>
              <a:t>3/19/2007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0C1F7-8DA8-4A45-B844-1A0FFB3F2A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7.gif"/><Relationship Id="rId7" Type="http://schemas.openxmlformats.org/officeDocument/2006/relationships/image" Target="../media/image2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gif"/><Relationship Id="rId5" Type="http://schemas.openxmlformats.org/officeDocument/2006/relationships/image" Target="../media/image9.gif"/><Relationship Id="rId10" Type="http://schemas.openxmlformats.org/officeDocument/2006/relationships/image" Target="../media/image5.gif"/><Relationship Id="rId4" Type="http://schemas.openxmlformats.org/officeDocument/2006/relationships/image" Target="../media/image8.gif"/><Relationship Id="rId9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11" Type="http://schemas.openxmlformats.org/officeDocument/2006/relationships/image" Target="../media/image9.gif"/><Relationship Id="rId5" Type="http://schemas.openxmlformats.org/officeDocument/2006/relationships/image" Target="../media/image3.gif"/><Relationship Id="rId10" Type="http://schemas.openxmlformats.org/officeDocument/2006/relationships/image" Target="../media/image8.gif"/><Relationship Id="rId4" Type="http://schemas.openxmlformats.org/officeDocument/2006/relationships/image" Target="../media/image2.gif"/><Relationship Id="rId9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lut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" y="3159252"/>
            <a:ext cx="539496" cy="539496"/>
          </a:xfrm>
          <a:prstGeom prst="rect">
            <a:avLst/>
          </a:prstGeom>
        </p:spPr>
      </p:pic>
      <p:pic>
        <p:nvPicPr>
          <p:cNvPr id="9" name="Picture 8" descr="Mercury cop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852928"/>
            <a:ext cx="1152144" cy="1152144"/>
          </a:xfrm>
          <a:prstGeom prst="rect">
            <a:avLst/>
          </a:prstGeom>
        </p:spPr>
      </p:pic>
      <p:pic>
        <p:nvPicPr>
          <p:cNvPr id="12" name="Picture 11" descr="Mar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624328"/>
            <a:ext cx="1609344" cy="1609344"/>
          </a:xfrm>
          <a:prstGeom prst="rect">
            <a:avLst/>
          </a:prstGeom>
        </p:spPr>
      </p:pic>
      <p:pic>
        <p:nvPicPr>
          <p:cNvPr id="10" name="Picture 9" descr="Venus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1997964"/>
            <a:ext cx="2864672" cy="2862072"/>
          </a:xfrm>
          <a:prstGeom prst="rect">
            <a:avLst/>
          </a:prstGeom>
        </p:spPr>
      </p:pic>
      <p:pic>
        <p:nvPicPr>
          <p:cNvPr id="8" name="Picture 7" descr="Earth copy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1997964"/>
            <a:ext cx="3017520" cy="301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Jupit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5720"/>
            <a:ext cx="6766560" cy="6766560"/>
          </a:xfrm>
          <a:prstGeom prst="rect">
            <a:avLst/>
          </a:prstGeom>
        </p:spPr>
      </p:pic>
      <p:pic>
        <p:nvPicPr>
          <p:cNvPr id="35" name="Picture 34" descr="Satur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63" y="576072"/>
            <a:ext cx="5697237" cy="5705856"/>
          </a:xfrm>
          <a:prstGeom prst="rect">
            <a:avLst/>
          </a:prstGeom>
        </p:spPr>
      </p:pic>
      <p:pic>
        <p:nvPicPr>
          <p:cNvPr id="37" name="Picture 36" descr="neptune cop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258568"/>
            <a:ext cx="2341752" cy="2340864"/>
          </a:xfrm>
          <a:prstGeom prst="rect">
            <a:avLst/>
          </a:prstGeom>
        </p:spPr>
      </p:pic>
      <p:pic>
        <p:nvPicPr>
          <p:cNvPr id="38" name="Picture 37" descr="Uranus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2176272"/>
            <a:ext cx="2423160" cy="2423160"/>
          </a:xfrm>
          <a:prstGeom prst="rect">
            <a:avLst/>
          </a:prstGeom>
        </p:spPr>
      </p:pic>
      <p:pic>
        <p:nvPicPr>
          <p:cNvPr id="6" name="Picture 5" descr="Pluto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9104" y="5032184"/>
            <a:ext cx="109728" cy="109728"/>
          </a:xfrm>
          <a:prstGeom prst="rect">
            <a:avLst/>
          </a:prstGeom>
        </p:spPr>
      </p:pic>
      <p:pic>
        <p:nvPicPr>
          <p:cNvPr id="7" name="Picture 6" descr="Mercury copy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1504" y="4962080"/>
            <a:ext cx="228600" cy="228600"/>
          </a:xfrm>
          <a:prstGeom prst="rect">
            <a:avLst/>
          </a:prstGeom>
        </p:spPr>
      </p:pic>
      <p:pic>
        <p:nvPicPr>
          <p:cNvPr id="8" name="Picture 7" descr="Mars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1064" y="4928616"/>
            <a:ext cx="320040" cy="320040"/>
          </a:xfrm>
          <a:prstGeom prst="rect">
            <a:avLst/>
          </a:prstGeom>
        </p:spPr>
      </p:pic>
      <p:pic>
        <p:nvPicPr>
          <p:cNvPr id="9" name="Picture 8" descr="Venus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0309" y="4800600"/>
            <a:ext cx="576595" cy="576072"/>
          </a:xfrm>
          <a:prstGeom prst="rect">
            <a:avLst/>
          </a:prstGeom>
        </p:spPr>
      </p:pic>
      <p:pic>
        <p:nvPicPr>
          <p:cNvPr id="10" name="Picture 9" descr="Earth copy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200" y="4800600"/>
            <a:ext cx="603504" cy="603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u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37160"/>
            <a:ext cx="6578783" cy="6583680"/>
          </a:xfrm>
          <a:prstGeom prst="rect">
            <a:avLst/>
          </a:prstGeom>
        </p:spPr>
      </p:pic>
      <p:pic>
        <p:nvPicPr>
          <p:cNvPr id="30" name="Picture 29" descr="Plut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46" y="4419600"/>
            <a:ext cx="9144" cy="9144"/>
          </a:xfrm>
          <a:prstGeom prst="rect">
            <a:avLst/>
          </a:prstGeom>
        </p:spPr>
      </p:pic>
      <p:pic>
        <p:nvPicPr>
          <p:cNvPr id="31" name="Picture 30" descr="Mercur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44" y="4751768"/>
            <a:ext cx="27432" cy="27432"/>
          </a:xfrm>
          <a:prstGeom prst="rect">
            <a:avLst/>
          </a:prstGeom>
        </p:spPr>
      </p:pic>
      <p:pic>
        <p:nvPicPr>
          <p:cNvPr id="32" name="Picture 31" descr="Mars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62" y="4747196"/>
            <a:ext cx="36576" cy="36576"/>
          </a:xfrm>
          <a:prstGeom prst="rect">
            <a:avLst/>
          </a:prstGeom>
        </p:spPr>
      </p:pic>
      <p:pic>
        <p:nvPicPr>
          <p:cNvPr id="33" name="Picture 32" descr="Venu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544" y="4738052"/>
            <a:ext cx="45762" cy="45720"/>
          </a:xfrm>
          <a:prstGeom prst="rect">
            <a:avLst/>
          </a:prstGeom>
        </p:spPr>
      </p:pic>
      <p:pic>
        <p:nvPicPr>
          <p:cNvPr id="34" name="Picture 33" descr="Earth copy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4728908"/>
            <a:ext cx="54864" cy="54864"/>
          </a:xfrm>
          <a:prstGeom prst="rect">
            <a:avLst/>
          </a:prstGeom>
        </p:spPr>
      </p:pic>
      <p:pic>
        <p:nvPicPr>
          <p:cNvPr id="36" name="Picture 35" descr="Saturn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6944" y="4529328"/>
            <a:ext cx="474770" cy="475488"/>
          </a:xfrm>
          <a:prstGeom prst="rect">
            <a:avLst/>
          </a:prstGeom>
        </p:spPr>
      </p:pic>
      <p:pic>
        <p:nvPicPr>
          <p:cNvPr id="37" name="Picture 36" descr="Jupiter.gi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344" y="4428744"/>
            <a:ext cx="676656" cy="676656"/>
          </a:xfrm>
          <a:prstGeom prst="rect">
            <a:avLst/>
          </a:prstGeom>
        </p:spPr>
      </p:pic>
      <p:pic>
        <p:nvPicPr>
          <p:cNvPr id="38" name="Picture 37" descr="neptune copy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7344" y="4652772"/>
            <a:ext cx="228687" cy="228600"/>
          </a:xfrm>
          <a:prstGeom prst="rect">
            <a:avLst/>
          </a:prstGeom>
        </p:spPr>
      </p:pic>
      <p:pic>
        <p:nvPicPr>
          <p:cNvPr id="39" name="Picture 38" descr="Uranus.gif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2144" y="4652772"/>
            <a:ext cx="237744" cy="237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101404"/>
            <a:ext cx="657878" cy="658368"/>
          </a:xfrm>
          <a:prstGeom prst="rect">
            <a:avLst/>
          </a:prstGeom>
        </p:spPr>
      </p:pic>
      <p:pic>
        <p:nvPicPr>
          <p:cNvPr id="7" name="Picture 6" descr="Jupit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396996"/>
            <a:ext cx="64008" cy="64008"/>
          </a:xfrm>
          <a:prstGeom prst="rect">
            <a:avLst/>
          </a:prstGeom>
        </p:spPr>
      </p:pic>
      <p:pic>
        <p:nvPicPr>
          <p:cNvPr id="8" name="Picture 7" descr="Sirius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2866644"/>
            <a:ext cx="1124712" cy="1124712"/>
          </a:xfrm>
          <a:prstGeom prst="rect">
            <a:avLst/>
          </a:prstGeom>
        </p:spPr>
      </p:pic>
      <p:pic>
        <p:nvPicPr>
          <p:cNvPr id="9" name="Picture 8" descr="Su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685800"/>
            <a:ext cx="5263024" cy="5266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Kevin Weiner</dc:creator>
  <cp:lastModifiedBy>Kevin Weiner</cp:lastModifiedBy>
  <cp:revision>72</cp:revision>
  <dcterms:created xsi:type="dcterms:W3CDTF">2007-03-05T03:36:13Z</dcterms:created>
  <dcterms:modified xsi:type="dcterms:W3CDTF">2007-03-19T05:10:16Z</dcterms:modified>
</cp:coreProperties>
</file>