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27"/>
  </p:notesMasterIdLst>
  <p:sldIdLst>
    <p:sldId id="281" r:id="rId2"/>
    <p:sldId id="256" r:id="rId3"/>
    <p:sldId id="257" r:id="rId4"/>
    <p:sldId id="258" r:id="rId5"/>
    <p:sldId id="259" r:id="rId6"/>
    <p:sldId id="260" r:id="rId7"/>
    <p:sldId id="276"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7" r:id="rId23"/>
    <p:sldId id="282" r:id="rId24"/>
    <p:sldId id="278" r:id="rId25"/>
    <p:sldId id="275" r:id="rId2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Verdana" pitchFamily="34" charset="0"/>
        <a:ea typeface="+mn-ea"/>
        <a:cs typeface="+mn-cs"/>
      </a:defRPr>
    </a:lvl1pPr>
    <a:lvl2pPr marL="457200" algn="l" rtl="0" eaLnBrk="0" fontAlgn="base" hangingPunct="0">
      <a:spcBef>
        <a:spcPct val="0"/>
      </a:spcBef>
      <a:spcAft>
        <a:spcPct val="0"/>
      </a:spcAft>
      <a:defRPr kern="1200">
        <a:solidFill>
          <a:schemeClr val="tx1"/>
        </a:solidFill>
        <a:latin typeface="Verdana" pitchFamily="34" charset="0"/>
        <a:ea typeface="+mn-ea"/>
        <a:cs typeface="+mn-cs"/>
      </a:defRPr>
    </a:lvl2pPr>
    <a:lvl3pPr marL="914400" algn="l" rtl="0" eaLnBrk="0" fontAlgn="base" hangingPunct="0">
      <a:spcBef>
        <a:spcPct val="0"/>
      </a:spcBef>
      <a:spcAft>
        <a:spcPct val="0"/>
      </a:spcAft>
      <a:defRPr kern="1200">
        <a:solidFill>
          <a:schemeClr val="tx1"/>
        </a:solidFill>
        <a:latin typeface="Verdana" pitchFamily="34" charset="0"/>
        <a:ea typeface="+mn-ea"/>
        <a:cs typeface="+mn-cs"/>
      </a:defRPr>
    </a:lvl3pPr>
    <a:lvl4pPr marL="1371600" algn="l" rtl="0" eaLnBrk="0" fontAlgn="base" hangingPunct="0">
      <a:spcBef>
        <a:spcPct val="0"/>
      </a:spcBef>
      <a:spcAft>
        <a:spcPct val="0"/>
      </a:spcAft>
      <a:defRPr kern="1200">
        <a:solidFill>
          <a:schemeClr val="tx1"/>
        </a:solidFill>
        <a:latin typeface="Verdana" pitchFamily="34" charset="0"/>
        <a:ea typeface="+mn-ea"/>
        <a:cs typeface="+mn-cs"/>
      </a:defRPr>
    </a:lvl4pPr>
    <a:lvl5pPr marL="1828800" algn="l" rtl="0" eaLnBrk="0" fontAlgn="base" hangingPunct="0">
      <a:spcBef>
        <a:spcPct val="0"/>
      </a:spcBef>
      <a:spcAft>
        <a:spcPct val="0"/>
      </a:spcAft>
      <a:defRPr kern="1200">
        <a:solidFill>
          <a:schemeClr val="tx1"/>
        </a:solidFill>
        <a:latin typeface="Verdana" pitchFamily="34" charset="0"/>
        <a:ea typeface="+mn-ea"/>
        <a:cs typeface="+mn-cs"/>
      </a:defRPr>
    </a:lvl5pPr>
    <a:lvl6pPr marL="2286000" algn="l" defTabSz="914400" rtl="0" eaLnBrk="1" latinLnBrk="0" hangingPunct="1">
      <a:defRPr kern="1200">
        <a:solidFill>
          <a:schemeClr val="tx1"/>
        </a:solidFill>
        <a:latin typeface="Verdana" pitchFamily="34" charset="0"/>
        <a:ea typeface="+mn-ea"/>
        <a:cs typeface="+mn-cs"/>
      </a:defRPr>
    </a:lvl6pPr>
    <a:lvl7pPr marL="2743200" algn="l" defTabSz="914400" rtl="0" eaLnBrk="1" latinLnBrk="0" hangingPunct="1">
      <a:defRPr kern="1200">
        <a:solidFill>
          <a:schemeClr val="tx1"/>
        </a:solidFill>
        <a:latin typeface="Verdana" pitchFamily="34" charset="0"/>
        <a:ea typeface="+mn-ea"/>
        <a:cs typeface="+mn-cs"/>
      </a:defRPr>
    </a:lvl7pPr>
    <a:lvl8pPr marL="3200400" algn="l" defTabSz="914400" rtl="0" eaLnBrk="1" latinLnBrk="0" hangingPunct="1">
      <a:defRPr kern="1200">
        <a:solidFill>
          <a:schemeClr val="tx1"/>
        </a:solidFill>
        <a:latin typeface="Verdana" pitchFamily="34" charset="0"/>
        <a:ea typeface="+mn-ea"/>
        <a:cs typeface="+mn-cs"/>
      </a:defRPr>
    </a:lvl8pPr>
    <a:lvl9pPr marL="3657600" algn="l" defTabSz="914400" rtl="0" eaLnBrk="1" latinLnBrk="0" hangingPunct="1">
      <a:defRPr kern="1200">
        <a:solidFill>
          <a:schemeClr val="tx1"/>
        </a:solidFill>
        <a:latin typeface="Verdana"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40" autoAdjust="0"/>
    <p:restoredTop sz="94581" autoAdjust="0"/>
  </p:normalViewPr>
  <p:slideViewPr>
    <p:cSldViewPr>
      <p:cViewPr varScale="1">
        <p:scale>
          <a:sx n="69" d="100"/>
          <a:sy n="69" d="100"/>
        </p:scale>
        <p:origin x="-864" y="-8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99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defRPr>
            </a:lvl1pPr>
          </a:lstStyle>
          <a:p>
            <a:pPr>
              <a:defRPr/>
            </a:pPr>
            <a:endParaRPr lang="en-US"/>
          </a:p>
        </p:txBody>
      </p:sp>
      <p:sp>
        <p:nvSpPr>
          <p:cNvPr id="20992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defRPr>
            </a:lvl1pPr>
          </a:lstStyle>
          <a:p>
            <a:pPr>
              <a:defRPr/>
            </a:pPr>
            <a:endParaRPr lang="en-US"/>
          </a:p>
        </p:txBody>
      </p:sp>
      <p:sp>
        <p:nvSpPr>
          <p:cNvPr id="286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20992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0992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defRPr>
            </a:lvl1pPr>
          </a:lstStyle>
          <a:p>
            <a:pPr>
              <a:defRPr/>
            </a:pPr>
            <a:endParaRPr lang="en-US"/>
          </a:p>
        </p:txBody>
      </p:sp>
      <p:sp>
        <p:nvSpPr>
          <p:cNvPr id="20992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charset="0"/>
              </a:defRPr>
            </a:lvl1pPr>
          </a:lstStyle>
          <a:p>
            <a:pPr>
              <a:defRPr/>
            </a:pPr>
            <a:fld id="{614AA575-68A7-40C5-9332-3FA6FA7CB044}"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2"/>
          <p:cNvGrpSpPr>
            <a:grpSpLocks/>
          </p:cNvGrpSpPr>
          <p:nvPr/>
        </p:nvGrpSpPr>
        <p:grpSpPr bwMode="auto">
          <a:xfrm>
            <a:off x="-633413" y="798513"/>
            <a:ext cx="7542213" cy="6029325"/>
            <a:chOff x="-384" y="480"/>
            <a:chExt cx="4751" cy="3798"/>
          </a:xfrm>
        </p:grpSpPr>
        <p:grpSp>
          <p:nvGrpSpPr>
            <p:cNvPr id="5" name="Group 3"/>
            <p:cNvGrpSpPr>
              <a:grpSpLocks/>
            </p:cNvGrpSpPr>
            <p:nvPr/>
          </p:nvGrpSpPr>
          <p:grpSpPr bwMode="auto">
            <a:xfrm>
              <a:off x="-384" y="480"/>
              <a:ext cx="4751" cy="3798"/>
              <a:chOff x="0" y="522"/>
              <a:chExt cx="4751" cy="3798"/>
            </a:xfrm>
          </p:grpSpPr>
          <p:grpSp>
            <p:nvGrpSpPr>
              <p:cNvPr id="19" name="Group 4"/>
              <p:cNvGrpSpPr>
                <a:grpSpLocks/>
              </p:cNvGrpSpPr>
              <p:nvPr userDrawn="1"/>
            </p:nvGrpSpPr>
            <p:grpSpPr bwMode="auto">
              <a:xfrm>
                <a:off x="0" y="522"/>
                <a:ext cx="4751" cy="3794"/>
                <a:chOff x="0" y="522"/>
                <a:chExt cx="4751" cy="3794"/>
              </a:xfrm>
            </p:grpSpPr>
            <p:sp>
              <p:nvSpPr>
                <p:cNvPr id="33" name="Freeform 5"/>
                <p:cNvSpPr>
                  <a:spLocks/>
                </p:cNvSpPr>
                <p:nvPr userDrawn="1"/>
              </p:nvSpPr>
              <p:spPr bwMode="hidden">
                <a:xfrm>
                  <a:off x="628" y="1241"/>
                  <a:ext cx="3281" cy="3075"/>
                </a:xfrm>
                <a:custGeom>
                  <a:avLst/>
                  <a:gdLst/>
                  <a:ahLst/>
                  <a:cxnLst>
                    <a:cxn ang="0">
                      <a:pos x="502" y="1990"/>
                    </a:cxn>
                    <a:cxn ang="0">
                      <a:pos x="186" y="1474"/>
                    </a:cxn>
                    <a:cxn ang="0">
                      <a:pos x="66" y="1169"/>
                    </a:cxn>
                    <a:cxn ang="0">
                      <a:pos x="12" y="875"/>
                    </a:cxn>
                    <a:cxn ang="0">
                      <a:pos x="18" y="611"/>
                    </a:cxn>
                    <a:cxn ang="0">
                      <a:pos x="84" y="389"/>
                    </a:cxn>
                    <a:cxn ang="0">
                      <a:pos x="209" y="216"/>
                    </a:cxn>
                    <a:cxn ang="0">
                      <a:pos x="508" y="42"/>
                    </a:cxn>
                    <a:cxn ang="0">
                      <a:pos x="891" y="6"/>
                    </a:cxn>
                    <a:cxn ang="0">
                      <a:pos x="1334" y="102"/>
                    </a:cxn>
                    <a:cxn ang="0">
                      <a:pos x="1806" y="324"/>
                    </a:cxn>
                    <a:cxn ang="0">
                      <a:pos x="2272" y="659"/>
                    </a:cxn>
                    <a:cxn ang="0">
                      <a:pos x="2769" y="1187"/>
                    </a:cxn>
                    <a:cxn ang="0">
                      <a:pos x="3085" y="1702"/>
                    </a:cxn>
                    <a:cxn ang="0">
                      <a:pos x="3205" y="2008"/>
                    </a:cxn>
                    <a:cxn ang="0">
                      <a:pos x="3259" y="2302"/>
                    </a:cxn>
                    <a:cxn ang="0">
                      <a:pos x="3253" y="2565"/>
                    </a:cxn>
                    <a:cxn ang="0">
                      <a:pos x="3187" y="2781"/>
                    </a:cxn>
                    <a:cxn ang="0">
                      <a:pos x="3068" y="2961"/>
                    </a:cxn>
                    <a:cxn ang="0">
                      <a:pos x="2918" y="3075"/>
                    </a:cxn>
                    <a:cxn ang="0">
                      <a:pos x="3068" y="2967"/>
                    </a:cxn>
                    <a:cxn ang="0">
                      <a:pos x="3193" y="2787"/>
                    </a:cxn>
                    <a:cxn ang="0">
                      <a:pos x="3259" y="2565"/>
                    </a:cxn>
                    <a:cxn ang="0">
                      <a:pos x="3265" y="2302"/>
                    </a:cxn>
                    <a:cxn ang="0">
                      <a:pos x="3211" y="2008"/>
                    </a:cxn>
                    <a:cxn ang="0">
                      <a:pos x="3091" y="1702"/>
                    </a:cxn>
                    <a:cxn ang="0">
                      <a:pos x="2775" y="1181"/>
                    </a:cxn>
                    <a:cxn ang="0">
                      <a:pos x="2278" y="653"/>
                    </a:cxn>
                    <a:cxn ang="0">
                      <a:pos x="1806" y="318"/>
                    </a:cxn>
                    <a:cxn ang="0">
                      <a:pos x="1334" y="96"/>
                    </a:cxn>
                    <a:cxn ang="0">
                      <a:pos x="891" y="0"/>
                    </a:cxn>
                    <a:cxn ang="0">
                      <a:pos x="502" y="36"/>
                    </a:cxn>
                    <a:cxn ang="0">
                      <a:pos x="204" y="210"/>
                    </a:cxn>
                    <a:cxn ang="0">
                      <a:pos x="78" y="389"/>
                    </a:cxn>
                    <a:cxn ang="0">
                      <a:pos x="12" y="611"/>
                    </a:cxn>
                    <a:cxn ang="0">
                      <a:pos x="6" y="875"/>
                    </a:cxn>
                    <a:cxn ang="0">
                      <a:pos x="60" y="1169"/>
                    </a:cxn>
                    <a:cxn ang="0">
                      <a:pos x="180" y="1474"/>
                    </a:cxn>
                    <a:cxn ang="0">
                      <a:pos x="353" y="1786"/>
                    </a:cxn>
                    <a:cxn ang="0">
                      <a:pos x="849" y="2380"/>
                    </a:cxn>
                    <a:cxn ang="0">
                      <a:pos x="1244" y="2709"/>
                    </a:cxn>
                    <a:cxn ang="0">
                      <a:pos x="1656" y="2961"/>
                    </a:cxn>
                    <a:cxn ang="0">
                      <a:pos x="1937" y="3075"/>
                    </a:cxn>
                    <a:cxn ang="0">
                      <a:pos x="1525" y="2889"/>
                    </a:cxn>
                    <a:cxn ang="0">
                      <a:pos x="1118" y="2607"/>
                    </a:cxn>
                    <a:cxn ang="0">
                      <a:pos x="849" y="2380"/>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lnTo>
                        <a:pt x="849" y="2380"/>
                      </a:lnTo>
                      <a:close/>
                    </a:path>
                  </a:pathLst>
                </a:custGeom>
                <a:solidFill>
                  <a:schemeClr val="accent2"/>
                </a:solidFill>
                <a:ln w="9525">
                  <a:noFill/>
                  <a:round/>
                  <a:headEnd/>
                  <a:tailEnd/>
                </a:ln>
              </p:spPr>
              <p:txBody>
                <a:bodyPr/>
                <a:lstStyle/>
                <a:p>
                  <a:pPr>
                    <a:defRPr/>
                  </a:pPr>
                  <a:endParaRPr lang="en-US"/>
                </a:p>
              </p:txBody>
            </p:sp>
            <p:grpSp>
              <p:nvGrpSpPr>
                <p:cNvPr id="34" name="Group 6"/>
                <p:cNvGrpSpPr>
                  <a:grpSpLocks/>
                </p:cNvGrpSpPr>
                <p:nvPr userDrawn="1"/>
              </p:nvGrpSpPr>
              <p:grpSpPr bwMode="auto">
                <a:xfrm>
                  <a:off x="0" y="522"/>
                  <a:ext cx="4751" cy="3794"/>
                  <a:chOff x="0" y="522"/>
                  <a:chExt cx="4751" cy="3794"/>
                </a:xfrm>
              </p:grpSpPr>
              <p:sp>
                <p:nvSpPr>
                  <p:cNvPr id="35" name="Freeform 7"/>
                  <p:cNvSpPr>
                    <a:spLocks/>
                  </p:cNvSpPr>
                  <p:nvPr userDrawn="1"/>
                </p:nvSpPr>
                <p:spPr bwMode="hidden">
                  <a:xfrm>
                    <a:off x="400" y="815"/>
                    <a:ext cx="3964" cy="3501"/>
                  </a:xfrm>
                  <a:custGeom>
                    <a:avLst/>
                    <a:gdLst/>
                    <a:ahLst/>
                    <a:cxnLst>
                      <a:cxn ang="0">
                        <a:pos x="3946" y="2860"/>
                      </a:cxn>
                      <a:cxn ang="0">
                        <a:pos x="3910" y="2614"/>
                      </a:cxn>
                      <a:cxn ang="0">
                        <a:pos x="3839" y="2368"/>
                      </a:cxn>
                      <a:cxn ang="0">
                        <a:pos x="3731" y="2110"/>
                      </a:cxn>
                      <a:cxn ang="0">
                        <a:pos x="3593" y="1853"/>
                      </a:cxn>
                      <a:cxn ang="0">
                        <a:pos x="3432" y="1595"/>
                      </a:cxn>
                      <a:cxn ang="0">
                        <a:pos x="3241" y="1343"/>
                      </a:cxn>
                      <a:cxn ang="0">
                        <a:pos x="3025" y="1103"/>
                      </a:cxn>
                      <a:cxn ang="0">
                        <a:pos x="2721" y="815"/>
                      </a:cxn>
                      <a:cxn ang="0">
                        <a:pos x="2332" y="522"/>
                      </a:cxn>
                      <a:cxn ang="0">
                        <a:pos x="1943" y="288"/>
                      </a:cxn>
                      <a:cxn ang="0">
                        <a:pos x="1555" y="126"/>
                      </a:cxn>
                      <a:cxn ang="0">
                        <a:pos x="1184" y="24"/>
                      </a:cxn>
                      <a:cxn ang="0">
                        <a:pos x="837" y="0"/>
                      </a:cxn>
                      <a:cxn ang="0">
                        <a:pos x="526" y="48"/>
                      </a:cxn>
                      <a:cxn ang="0">
                        <a:pos x="263" y="174"/>
                      </a:cxn>
                      <a:cxn ang="0">
                        <a:pos x="114" y="312"/>
                      </a:cxn>
                      <a:cxn ang="0">
                        <a:pos x="0" y="486"/>
                      </a:cxn>
                      <a:cxn ang="0">
                        <a:pos x="72" y="372"/>
                      </a:cxn>
                      <a:cxn ang="0">
                        <a:pos x="269" y="174"/>
                      </a:cxn>
                      <a:cxn ang="0">
                        <a:pos x="526" y="48"/>
                      </a:cxn>
                      <a:cxn ang="0">
                        <a:pos x="837" y="6"/>
                      </a:cxn>
                      <a:cxn ang="0">
                        <a:pos x="1184" y="30"/>
                      </a:cxn>
                      <a:cxn ang="0">
                        <a:pos x="1555" y="132"/>
                      </a:cxn>
                      <a:cxn ang="0">
                        <a:pos x="1943" y="294"/>
                      </a:cxn>
                      <a:cxn ang="0">
                        <a:pos x="2332" y="528"/>
                      </a:cxn>
                      <a:cxn ang="0">
                        <a:pos x="2715" y="821"/>
                      </a:cxn>
                      <a:cxn ang="0">
                        <a:pos x="3127" y="1223"/>
                      </a:cxn>
                      <a:cxn ang="0">
                        <a:pos x="3336" y="1469"/>
                      </a:cxn>
                      <a:cxn ang="0">
                        <a:pos x="3510" y="1727"/>
                      </a:cxn>
                      <a:cxn ang="0">
                        <a:pos x="3665" y="1984"/>
                      </a:cxn>
                      <a:cxn ang="0">
                        <a:pos x="3785" y="2236"/>
                      </a:cxn>
                      <a:cxn ang="0">
                        <a:pos x="3875" y="2494"/>
                      </a:cxn>
                      <a:cxn ang="0">
                        <a:pos x="3934" y="2740"/>
                      </a:cxn>
                      <a:cxn ang="0">
                        <a:pos x="3952" y="2973"/>
                      </a:cxn>
                      <a:cxn ang="0">
                        <a:pos x="3922" y="3255"/>
                      </a:cxn>
                      <a:cxn ang="0">
                        <a:pos x="3833" y="3501"/>
                      </a:cxn>
                      <a:cxn ang="0">
                        <a:pos x="3886" y="3387"/>
                      </a:cxn>
                      <a:cxn ang="0">
                        <a:pos x="3946" y="3123"/>
                      </a:cxn>
                      <a:cxn ang="0">
                        <a:pos x="3952" y="2973"/>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33" y="3501"/>
                        </a:lnTo>
                        <a:lnTo>
                          <a:pt x="3886" y="3387"/>
                        </a:lnTo>
                        <a:lnTo>
                          <a:pt x="3928" y="3255"/>
                        </a:lnTo>
                        <a:lnTo>
                          <a:pt x="3946" y="3123"/>
                        </a:lnTo>
                        <a:lnTo>
                          <a:pt x="3952" y="2973"/>
                        </a:lnTo>
                        <a:lnTo>
                          <a:pt x="3952" y="2973"/>
                        </a:lnTo>
                        <a:close/>
                      </a:path>
                    </a:pathLst>
                  </a:custGeom>
                  <a:solidFill>
                    <a:schemeClr val="accent2"/>
                  </a:solidFill>
                  <a:ln w="9525">
                    <a:noFill/>
                    <a:round/>
                    <a:headEnd/>
                    <a:tailEnd/>
                  </a:ln>
                </p:spPr>
                <p:txBody>
                  <a:bodyPr/>
                  <a:lstStyle/>
                  <a:p>
                    <a:pPr>
                      <a:defRPr/>
                    </a:pPr>
                    <a:endParaRPr lang="en-US"/>
                  </a:p>
                </p:txBody>
              </p:sp>
              <p:sp>
                <p:nvSpPr>
                  <p:cNvPr id="36" name="Freeform 8"/>
                  <p:cNvSpPr>
                    <a:spLocks/>
                  </p:cNvSpPr>
                  <p:nvPr userDrawn="1"/>
                </p:nvSpPr>
                <p:spPr bwMode="hidden">
                  <a:xfrm>
                    <a:off x="406" y="953"/>
                    <a:ext cx="3803" cy="3363"/>
                  </a:xfrm>
                  <a:custGeom>
                    <a:avLst/>
                    <a:gdLst/>
                    <a:ahLst/>
                    <a:cxnLst>
                      <a:cxn ang="0">
                        <a:pos x="676" y="2416"/>
                      </a:cxn>
                      <a:cxn ang="0">
                        <a:pos x="419" y="2062"/>
                      </a:cxn>
                      <a:cxn ang="0">
                        <a:pos x="215" y="1703"/>
                      </a:cxn>
                      <a:cxn ang="0">
                        <a:pos x="78" y="1343"/>
                      </a:cxn>
                      <a:cxn ang="0">
                        <a:pos x="12" y="1001"/>
                      </a:cxn>
                      <a:cxn ang="0">
                        <a:pos x="18" y="701"/>
                      </a:cxn>
                      <a:cxn ang="0">
                        <a:pos x="96" y="450"/>
                      </a:cxn>
                      <a:cxn ang="0">
                        <a:pos x="239" y="246"/>
                      </a:cxn>
                      <a:cxn ang="0">
                        <a:pos x="580" y="48"/>
                      </a:cxn>
                      <a:cxn ang="0">
                        <a:pos x="1028" y="6"/>
                      </a:cxn>
                      <a:cxn ang="0">
                        <a:pos x="1543" y="120"/>
                      </a:cxn>
                      <a:cxn ang="0">
                        <a:pos x="2087" y="378"/>
                      </a:cxn>
                      <a:cxn ang="0">
                        <a:pos x="2631" y="773"/>
                      </a:cxn>
                      <a:cxn ang="0">
                        <a:pos x="3115" y="1265"/>
                      </a:cxn>
                      <a:cxn ang="0">
                        <a:pos x="3378" y="1625"/>
                      </a:cxn>
                      <a:cxn ang="0">
                        <a:pos x="3582" y="1984"/>
                      </a:cxn>
                      <a:cxn ang="0">
                        <a:pos x="3719" y="2344"/>
                      </a:cxn>
                      <a:cxn ang="0">
                        <a:pos x="3785" y="2686"/>
                      </a:cxn>
                      <a:cxn ang="0">
                        <a:pos x="3749" y="3105"/>
                      </a:cxn>
                      <a:cxn ang="0">
                        <a:pos x="3629" y="3363"/>
                      </a:cxn>
                      <a:cxn ang="0">
                        <a:pos x="3779" y="2967"/>
                      </a:cxn>
                      <a:cxn ang="0">
                        <a:pos x="3791" y="2794"/>
                      </a:cxn>
                      <a:cxn ang="0">
                        <a:pos x="3749" y="2458"/>
                      </a:cxn>
                      <a:cxn ang="0">
                        <a:pos x="3635" y="2104"/>
                      </a:cxn>
                      <a:cxn ang="0">
                        <a:pos x="3456" y="1739"/>
                      </a:cxn>
                      <a:cxn ang="0">
                        <a:pos x="3211" y="1385"/>
                      </a:cxn>
                      <a:cxn ang="0">
                        <a:pos x="2804" y="929"/>
                      </a:cxn>
                      <a:cxn ang="0">
                        <a:pos x="2272" y="492"/>
                      </a:cxn>
                      <a:cxn ang="0">
                        <a:pos x="1722" y="192"/>
                      </a:cxn>
                      <a:cxn ang="0">
                        <a:pos x="1190" y="24"/>
                      </a:cxn>
                      <a:cxn ang="0">
                        <a:pos x="717" y="12"/>
                      </a:cxn>
                      <a:cxn ang="0">
                        <a:pos x="335" y="162"/>
                      </a:cxn>
                      <a:cxn ang="0">
                        <a:pos x="132" y="378"/>
                      </a:cxn>
                      <a:cxn ang="0">
                        <a:pos x="36" y="612"/>
                      </a:cxn>
                      <a:cxn ang="0">
                        <a:pos x="0" y="893"/>
                      </a:cxn>
                      <a:cxn ang="0">
                        <a:pos x="42" y="1229"/>
                      </a:cxn>
                      <a:cxn ang="0">
                        <a:pos x="161" y="1583"/>
                      </a:cxn>
                      <a:cxn ang="0">
                        <a:pos x="341" y="1942"/>
                      </a:cxn>
                      <a:cxn ang="0">
                        <a:pos x="580" y="2302"/>
                      </a:cxn>
                      <a:cxn ang="0">
                        <a:pos x="987" y="2758"/>
                      </a:cxn>
                      <a:cxn ang="0">
                        <a:pos x="1596" y="3237"/>
                      </a:cxn>
                      <a:cxn ang="0">
                        <a:pos x="1596" y="3237"/>
                      </a:cxn>
                      <a:cxn ang="0">
                        <a:pos x="993" y="2758"/>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lnTo>
                          <a:pt x="993" y="2758"/>
                        </a:lnTo>
                        <a:close/>
                      </a:path>
                    </a:pathLst>
                  </a:custGeom>
                  <a:solidFill>
                    <a:schemeClr val="accent2"/>
                  </a:solidFill>
                  <a:ln w="9525">
                    <a:noFill/>
                    <a:round/>
                    <a:headEnd/>
                    <a:tailEnd/>
                  </a:ln>
                </p:spPr>
                <p:txBody>
                  <a:bodyPr/>
                  <a:lstStyle/>
                  <a:p>
                    <a:pPr>
                      <a:defRPr/>
                    </a:pPr>
                    <a:endParaRPr lang="en-US"/>
                  </a:p>
                </p:txBody>
              </p:sp>
              <p:sp>
                <p:nvSpPr>
                  <p:cNvPr id="37" name="Freeform 9"/>
                  <p:cNvSpPr>
                    <a:spLocks/>
                  </p:cNvSpPr>
                  <p:nvPr userDrawn="1"/>
                </p:nvSpPr>
                <p:spPr bwMode="hidden">
                  <a:xfrm>
                    <a:off x="514" y="1091"/>
                    <a:ext cx="3538" cy="3225"/>
                  </a:xfrm>
                  <a:custGeom>
                    <a:avLst/>
                    <a:gdLst/>
                    <a:ahLst/>
                    <a:cxnLst>
                      <a:cxn ang="0">
                        <a:pos x="538" y="2146"/>
                      </a:cxn>
                      <a:cxn ang="0">
                        <a:pos x="317" y="1816"/>
                      </a:cxn>
                      <a:cxn ang="0">
                        <a:pos x="149" y="1481"/>
                      </a:cxn>
                      <a:cxn ang="0">
                        <a:pos x="41" y="1151"/>
                      </a:cxn>
                      <a:cxn ang="0">
                        <a:pos x="0" y="839"/>
                      </a:cxn>
                      <a:cxn ang="0">
                        <a:pos x="30" y="575"/>
                      </a:cxn>
                      <a:cxn ang="0">
                        <a:pos x="125" y="354"/>
                      </a:cxn>
                      <a:cxn ang="0">
                        <a:pos x="317" y="150"/>
                      </a:cxn>
                      <a:cxn ang="0">
                        <a:pos x="669" y="12"/>
                      </a:cxn>
                      <a:cxn ang="0">
                        <a:pos x="1112" y="24"/>
                      </a:cxn>
                      <a:cxn ang="0">
                        <a:pos x="1608" y="174"/>
                      </a:cxn>
                      <a:cxn ang="0">
                        <a:pos x="2116" y="456"/>
                      </a:cxn>
                      <a:cxn ang="0">
                        <a:pos x="2613" y="857"/>
                      </a:cxn>
                      <a:cxn ang="0">
                        <a:pos x="3073" y="1391"/>
                      </a:cxn>
                      <a:cxn ang="0">
                        <a:pos x="3276" y="1726"/>
                      </a:cxn>
                      <a:cxn ang="0">
                        <a:pos x="3426" y="2062"/>
                      </a:cxn>
                      <a:cxn ang="0">
                        <a:pos x="3509" y="2386"/>
                      </a:cxn>
                      <a:cxn ang="0">
                        <a:pos x="3521" y="2680"/>
                      </a:cxn>
                      <a:cxn ang="0">
                        <a:pos x="3474" y="2931"/>
                      </a:cxn>
                      <a:cxn ang="0">
                        <a:pos x="3360" y="3141"/>
                      </a:cxn>
                      <a:cxn ang="0">
                        <a:pos x="3282" y="3225"/>
                      </a:cxn>
                      <a:cxn ang="0">
                        <a:pos x="3312" y="3201"/>
                      </a:cxn>
                      <a:cxn ang="0">
                        <a:pos x="3444" y="3009"/>
                      </a:cxn>
                      <a:cxn ang="0">
                        <a:pos x="3515" y="2769"/>
                      </a:cxn>
                      <a:cxn ang="0">
                        <a:pos x="3521" y="2488"/>
                      </a:cxn>
                      <a:cxn ang="0">
                        <a:pos x="3462" y="2170"/>
                      </a:cxn>
                      <a:cxn ang="0">
                        <a:pos x="3336" y="1834"/>
                      </a:cxn>
                      <a:cxn ang="0">
                        <a:pos x="3145" y="1499"/>
                      </a:cxn>
                      <a:cxn ang="0">
                        <a:pos x="2816" y="1061"/>
                      </a:cxn>
                      <a:cxn ang="0">
                        <a:pos x="2284" y="575"/>
                      </a:cxn>
                      <a:cxn ang="0">
                        <a:pos x="1775" y="252"/>
                      </a:cxn>
                      <a:cxn ang="0">
                        <a:pos x="1273" y="60"/>
                      </a:cxn>
                      <a:cxn ang="0">
                        <a:pos x="807" y="0"/>
                      </a:cxn>
                      <a:cxn ang="0">
                        <a:pos x="418" y="84"/>
                      </a:cxn>
                      <a:cxn ang="0">
                        <a:pos x="167" y="288"/>
                      </a:cxn>
                      <a:cxn ang="0">
                        <a:pos x="53" y="498"/>
                      </a:cxn>
                      <a:cxn ang="0">
                        <a:pos x="0" y="749"/>
                      </a:cxn>
                      <a:cxn ang="0">
                        <a:pos x="18" y="1043"/>
                      </a:cxn>
                      <a:cxn ang="0">
                        <a:pos x="101" y="1373"/>
                      </a:cxn>
                      <a:cxn ang="0">
                        <a:pos x="251" y="1708"/>
                      </a:cxn>
                      <a:cxn ang="0">
                        <a:pos x="454" y="2038"/>
                      </a:cxn>
                      <a:cxn ang="0">
                        <a:pos x="914" y="2572"/>
                      </a:cxn>
                      <a:cxn ang="0">
                        <a:pos x="1255" y="2865"/>
                      </a:cxn>
                      <a:cxn ang="0">
                        <a:pos x="1608" y="3099"/>
                      </a:cxn>
                      <a:cxn ang="0">
                        <a:pos x="1853" y="3225"/>
                      </a:cxn>
                      <a:cxn ang="0">
                        <a:pos x="1494" y="3027"/>
                      </a:cxn>
                      <a:cxn ang="0">
                        <a:pos x="1142" y="2769"/>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lnTo>
                          <a:pt x="914" y="2572"/>
                        </a:lnTo>
                        <a:close/>
                      </a:path>
                    </a:pathLst>
                  </a:custGeom>
                  <a:solidFill>
                    <a:schemeClr val="accent2"/>
                  </a:solidFill>
                  <a:ln w="9525">
                    <a:noFill/>
                    <a:round/>
                    <a:headEnd/>
                    <a:tailEnd/>
                  </a:ln>
                </p:spPr>
                <p:txBody>
                  <a:bodyPr/>
                  <a:lstStyle/>
                  <a:p>
                    <a:pPr>
                      <a:defRPr/>
                    </a:pPr>
                    <a:endParaRPr lang="en-US"/>
                  </a:p>
                </p:txBody>
              </p:sp>
              <p:grpSp>
                <p:nvGrpSpPr>
                  <p:cNvPr id="38" name="Group 10"/>
                  <p:cNvGrpSpPr>
                    <a:grpSpLocks/>
                  </p:cNvGrpSpPr>
                  <p:nvPr userDrawn="1"/>
                </p:nvGrpSpPr>
                <p:grpSpPr bwMode="auto">
                  <a:xfrm>
                    <a:off x="0" y="522"/>
                    <a:ext cx="4751" cy="3794"/>
                    <a:chOff x="0" y="522"/>
                    <a:chExt cx="4751" cy="3794"/>
                  </a:xfrm>
                </p:grpSpPr>
                <p:sp>
                  <p:nvSpPr>
                    <p:cNvPr id="39" name="Freeform 11"/>
                    <p:cNvSpPr>
                      <a:spLocks/>
                    </p:cNvSpPr>
                    <p:nvPr userDrawn="1"/>
                  </p:nvSpPr>
                  <p:spPr bwMode="hidden">
                    <a:xfrm>
                      <a:off x="400" y="522"/>
                      <a:ext cx="4264" cy="3794"/>
                    </a:xfrm>
                    <a:custGeom>
                      <a:avLst/>
                      <a:gdLst/>
                      <a:ahLst/>
                      <a:cxnLst>
                        <a:cxn ang="0">
                          <a:pos x="4245" y="3237"/>
                        </a:cxn>
                        <a:cxn ang="0">
                          <a:pos x="4203" y="2961"/>
                        </a:cxn>
                        <a:cxn ang="0">
                          <a:pos x="4120" y="2679"/>
                        </a:cxn>
                        <a:cxn ang="0">
                          <a:pos x="4000" y="2391"/>
                        </a:cxn>
                        <a:cxn ang="0">
                          <a:pos x="3845" y="2098"/>
                        </a:cxn>
                        <a:cxn ang="0">
                          <a:pos x="3659" y="1810"/>
                        </a:cxn>
                        <a:cxn ang="0">
                          <a:pos x="3438" y="1528"/>
                        </a:cxn>
                        <a:cxn ang="0">
                          <a:pos x="3193" y="1252"/>
                        </a:cxn>
                        <a:cxn ang="0">
                          <a:pos x="2858" y="935"/>
                        </a:cxn>
                        <a:cxn ang="0">
                          <a:pos x="2434" y="605"/>
                        </a:cxn>
                        <a:cxn ang="0">
                          <a:pos x="1991" y="341"/>
                        </a:cxn>
                        <a:cxn ang="0">
                          <a:pos x="1549" y="143"/>
                        </a:cxn>
                        <a:cxn ang="0">
                          <a:pos x="1124" y="35"/>
                        </a:cxn>
                        <a:cxn ang="0">
                          <a:pos x="741" y="0"/>
                        </a:cxn>
                        <a:cxn ang="0">
                          <a:pos x="401" y="47"/>
                        </a:cxn>
                        <a:cxn ang="0">
                          <a:pos x="120" y="173"/>
                        </a:cxn>
                        <a:cxn ang="0">
                          <a:pos x="0" y="269"/>
                        </a:cxn>
                        <a:cxn ang="0">
                          <a:pos x="263" y="101"/>
                        </a:cxn>
                        <a:cxn ang="0">
                          <a:pos x="586" y="18"/>
                        </a:cxn>
                        <a:cxn ang="0">
                          <a:pos x="957" y="18"/>
                        </a:cxn>
                        <a:cxn ang="0">
                          <a:pos x="1357" y="95"/>
                        </a:cxn>
                        <a:cxn ang="0">
                          <a:pos x="1782" y="245"/>
                        </a:cxn>
                        <a:cxn ang="0">
                          <a:pos x="2212" y="467"/>
                        </a:cxn>
                        <a:cxn ang="0">
                          <a:pos x="2643" y="761"/>
                        </a:cxn>
                        <a:cxn ang="0">
                          <a:pos x="3061" y="1120"/>
                        </a:cxn>
                        <a:cxn ang="0">
                          <a:pos x="3318" y="1390"/>
                        </a:cxn>
                        <a:cxn ang="0">
                          <a:pos x="3552" y="1666"/>
                        </a:cxn>
                        <a:cxn ang="0">
                          <a:pos x="3755" y="1954"/>
                        </a:cxn>
                        <a:cxn ang="0">
                          <a:pos x="3922" y="2247"/>
                        </a:cxn>
                        <a:cxn ang="0">
                          <a:pos x="4060" y="2535"/>
                        </a:cxn>
                        <a:cxn ang="0">
                          <a:pos x="4162" y="2823"/>
                        </a:cxn>
                        <a:cxn ang="0">
                          <a:pos x="4221" y="3105"/>
                        </a:cxn>
                        <a:cxn ang="0">
                          <a:pos x="4245" y="3368"/>
                        </a:cxn>
                        <a:cxn ang="0">
                          <a:pos x="4233" y="3590"/>
                        </a:cxn>
                        <a:cxn ang="0">
                          <a:pos x="4185" y="3794"/>
                        </a:cxn>
                        <a:cxn ang="0">
                          <a:pos x="4215" y="3692"/>
                        </a:cxn>
                        <a:cxn ang="0">
                          <a:pos x="4245" y="3482"/>
                        </a:cxn>
                        <a:cxn ang="0">
                          <a:pos x="4251" y="3368"/>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185" y="3794"/>
                          </a:lnTo>
                          <a:lnTo>
                            <a:pt x="4215" y="3692"/>
                          </a:lnTo>
                          <a:lnTo>
                            <a:pt x="4239" y="3590"/>
                          </a:lnTo>
                          <a:lnTo>
                            <a:pt x="4245" y="3482"/>
                          </a:lnTo>
                          <a:lnTo>
                            <a:pt x="4251" y="3368"/>
                          </a:lnTo>
                          <a:lnTo>
                            <a:pt x="4251" y="3368"/>
                          </a:lnTo>
                          <a:close/>
                        </a:path>
                      </a:pathLst>
                    </a:custGeom>
                    <a:solidFill>
                      <a:schemeClr val="accent2"/>
                    </a:solidFill>
                    <a:ln w="9525">
                      <a:noFill/>
                      <a:round/>
                      <a:headEnd/>
                      <a:tailEnd/>
                    </a:ln>
                  </p:spPr>
                  <p:txBody>
                    <a:bodyPr/>
                    <a:lstStyle/>
                    <a:p>
                      <a:pPr>
                        <a:defRPr/>
                      </a:pPr>
                      <a:endParaRPr lang="en-US"/>
                    </a:p>
                  </p:txBody>
                </p:sp>
                <p:grpSp>
                  <p:nvGrpSpPr>
                    <p:cNvPr id="40" name="Group 166"/>
                    <p:cNvGrpSpPr>
                      <a:grpSpLocks/>
                    </p:cNvGrpSpPr>
                    <p:nvPr userDrawn="1"/>
                  </p:nvGrpSpPr>
                  <p:grpSpPr bwMode="auto">
                    <a:xfrm>
                      <a:off x="0" y="659"/>
                      <a:ext cx="4751" cy="3657"/>
                      <a:chOff x="0" y="659"/>
                      <a:chExt cx="4751" cy="3657"/>
                    </a:xfrm>
                  </p:grpSpPr>
                  <p:sp>
                    <p:nvSpPr>
                      <p:cNvPr id="41" name="Freeform 13"/>
                      <p:cNvSpPr>
                        <a:spLocks/>
                      </p:cNvSpPr>
                      <p:nvPr userDrawn="1"/>
                    </p:nvSpPr>
                    <p:spPr bwMode="hidden">
                      <a:xfrm>
                        <a:off x="400" y="659"/>
                        <a:ext cx="4121" cy="3657"/>
                      </a:xfrm>
                      <a:custGeom>
                        <a:avLst/>
                        <a:gdLst/>
                        <a:ahLst/>
                        <a:cxnLst>
                          <a:cxn ang="0">
                            <a:pos x="161" y="186"/>
                          </a:cxn>
                          <a:cxn ang="0">
                            <a:pos x="442" y="54"/>
                          </a:cxn>
                          <a:cxn ang="0">
                            <a:pos x="771" y="6"/>
                          </a:cxn>
                          <a:cxn ang="0">
                            <a:pos x="1136" y="36"/>
                          </a:cxn>
                          <a:cxn ang="0">
                            <a:pos x="1537" y="144"/>
                          </a:cxn>
                          <a:cxn ang="0">
                            <a:pos x="1949" y="324"/>
                          </a:cxn>
                          <a:cxn ang="0">
                            <a:pos x="2368" y="570"/>
                          </a:cxn>
                          <a:cxn ang="0">
                            <a:pos x="2780" y="888"/>
                          </a:cxn>
                          <a:cxn ang="0">
                            <a:pos x="3103" y="1193"/>
                          </a:cxn>
                          <a:cxn ang="0">
                            <a:pos x="3336" y="1451"/>
                          </a:cxn>
                          <a:cxn ang="0">
                            <a:pos x="3540" y="1721"/>
                          </a:cxn>
                          <a:cxn ang="0">
                            <a:pos x="3719" y="1997"/>
                          </a:cxn>
                          <a:cxn ang="0">
                            <a:pos x="3863" y="2272"/>
                          </a:cxn>
                          <a:cxn ang="0">
                            <a:pos x="3976" y="2548"/>
                          </a:cxn>
                          <a:cxn ang="0">
                            <a:pos x="4060" y="2818"/>
                          </a:cxn>
                          <a:cxn ang="0">
                            <a:pos x="4102" y="3070"/>
                          </a:cxn>
                          <a:cxn ang="0">
                            <a:pos x="4102" y="3321"/>
                          </a:cxn>
                          <a:cxn ang="0">
                            <a:pos x="4060" y="3549"/>
                          </a:cxn>
                          <a:cxn ang="0">
                            <a:pos x="4030" y="3657"/>
                          </a:cxn>
                          <a:cxn ang="0">
                            <a:pos x="4090" y="3447"/>
                          </a:cxn>
                          <a:cxn ang="0">
                            <a:pos x="4108" y="3213"/>
                          </a:cxn>
                          <a:cxn ang="0">
                            <a:pos x="4102" y="3070"/>
                          </a:cxn>
                          <a:cxn ang="0">
                            <a:pos x="4060" y="2812"/>
                          </a:cxn>
                          <a:cxn ang="0">
                            <a:pos x="3982" y="2548"/>
                          </a:cxn>
                          <a:cxn ang="0">
                            <a:pos x="3869" y="2272"/>
                          </a:cxn>
                          <a:cxn ang="0">
                            <a:pos x="3725" y="1997"/>
                          </a:cxn>
                          <a:cxn ang="0">
                            <a:pos x="3546" y="1721"/>
                          </a:cxn>
                          <a:cxn ang="0">
                            <a:pos x="3342" y="1451"/>
                          </a:cxn>
                          <a:cxn ang="0">
                            <a:pos x="3109" y="1187"/>
                          </a:cxn>
                          <a:cxn ang="0">
                            <a:pos x="2792" y="888"/>
                          </a:cxn>
                          <a:cxn ang="0">
                            <a:pos x="2386" y="576"/>
                          </a:cxn>
                          <a:cxn ang="0">
                            <a:pos x="1967" y="330"/>
                          </a:cxn>
                          <a:cxn ang="0">
                            <a:pos x="1543" y="144"/>
                          </a:cxn>
                          <a:cxn ang="0">
                            <a:pos x="1130" y="30"/>
                          </a:cxn>
                          <a:cxn ang="0">
                            <a:pos x="753" y="0"/>
                          </a:cxn>
                          <a:cxn ang="0">
                            <a:pos x="431" y="54"/>
                          </a:cxn>
                          <a:cxn ang="0">
                            <a:pos x="161" y="186"/>
                          </a:cxn>
                          <a:cxn ang="0">
                            <a:pos x="24" y="306"/>
                          </a:cxn>
                          <a:cxn ang="0">
                            <a:pos x="0" y="336"/>
                          </a:cxn>
                          <a:cxn ang="0">
                            <a:pos x="48" y="282"/>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lnTo>
                              <a:pt x="48" y="282"/>
                            </a:lnTo>
                            <a:close/>
                          </a:path>
                        </a:pathLst>
                      </a:custGeom>
                      <a:solidFill>
                        <a:schemeClr val="accent2"/>
                      </a:solidFill>
                      <a:ln w="9525">
                        <a:noFill/>
                        <a:round/>
                        <a:headEnd/>
                        <a:tailEnd/>
                      </a:ln>
                    </p:spPr>
                    <p:txBody>
                      <a:bodyPr/>
                      <a:lstStyle/>
                      <a:p>
                        <a:pPr>
                          <a:defRPr/>
                        </a:pPr>
                        <a:endParaRPr lang="en-US"/>
                      </a:p>
                    </p:txBody>
                  </p:sp>
                  <p:grpSp>
                    <p:nvGrpSpPr>
                      <p:cNvPr id="42" name="Group 14"/>
                      <p:cNvGrpSpPr>
                        <a:grpSpLocks/>
                      </p:cNvGrpSpPr>
                      <p:nvPr userDrawn="1"/>
                    </p:nvGrpSpPr>
                    <p:grpSpPr bwMode="auto">
                      <a:xfrm>
                        <a:off x="0" y="808"/>
                        <a:ext cx="4751" cy="3508"/>
                        <a:chOff x="-400" y="808"/>
                        <a:chExt cx="4751" cy="3508"/>
                      </a:xfrm>
                    </p:grpSpPr>
                    <p:sp>
                      <p:nvSpPr>
                        <p:cNvPr id="43"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p:spPr>
                      <p:txBody>
                        <a:bodyPr/>
                        <a:lstStyle/>
                        <a:p>
                          <a:pPr>
                            <a:defRPr/>
                          </a:pPr>
                          <a:endParaRPr lang="en-US"/>
                        </a:p>
                      </p:txBody>
                    </p:sp>
                    <p:sp>
                      <p:nvSpPr>
                        <p:cNvPr id="44"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p:spPr>
                      <p:txBody>
                        <a:bodyPr/>
                        <a:lstStyle/>
                        <a:p>
                          <a:pPr>
                            <a:defRPr/>
                          </a:pPr>
                          <a:endParaRPr lang="en-US"/>
                        </a:p>
                      </p:txBody>
                    </p:sp>
                    <p:sp>
                      <p:nvSpPr>
                        <p:cNvPr id="45"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p:spPr>
                      <p:txBody>
                        <a:bodyPr/>
                        <a:lstStyle/>
                        <a:p>
                          <a:pPr>
                            <a:defRPr/>
                          </a:pPr>
                          <a:endParaRPr lang="en-US"/>
                        </a:p>
                      </p:txBody>
                    </p:sp>
                    <p:sp>
                      <p:nvSpPr>
                        <p:cNvPr id="46"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p:spPr>
                      <p:txBody>
                        <a:bodyPr/>
                        <a:lstStyle/>
                        <a:p>
                          <a:pPr>
                            <a:defRPr/>
                          </a:pPr>
                          <a:endParaRPr lang="en-US"/>
                        </a:p>
                      </p:txBody>
                    </p:sp>
                    <p:sp>
                      <p:nvSpPr>
                        <p:cNvPr id="47"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p:spPr>
                      <p:txBody>
                        <a:bodyPr/>
                        <a:lstStyle/>
                        <a:p>
                          <a:pPr>
                            <a:defRPr/>
                          </a:pPr>
                          <a:endParaRPr lang="en-US"/>
                        </a:p>
                      </p:txBody>
                    </p:sp>
                    <p:sp>
                      <p:nvSpPr>
                        <p:cNvPr id="48"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p:spPr>
                      <p:txBody>
                        <a:bodyPr/>
                        <a:lstStyle/>
                        <a:p>
                          <a:pPr>
                            <a:defRPr/>
                          </a:pPr>
                          <a:endParaRPr lang="en-US"/>
                        </a:p>
                      </p:txBody>
                    </p:sp>
                    <p:sp>
                      <p:nvSpPr>
                        <p:cNvPr id="49"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p:spPr>
                      <p:txBody>
                        <a:bodyPr/>
                        <a:lstStyle/>
                        <a:p>
                          <a:pPr>
                            <a:defRPr/>
                          </a:pPr>
                          <a:endParaRPr lang="en-US"/>
                        </a:p>
                      </p:txBody>
                    </p:sp>
                    <p:sp>
                      <p:nvSpPr>
                        <p:cNvPr id="50"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p:spPr>
                      <p:txBody>
                        <a:bodyPr/>
                        <a:lstStyle/>
                        <a:p>
                          <a:pPr>
                            <a:defRPr/>
                          </a:pPr>
                          <a:endParaRPr lang="en-US"/>
                        </a:p>
                      </p:txBody>
                    </p:sp>
                    <p:sp>
                      <p:nvSpPr>
                        <p:cNvPr id="51"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p:spPr>
                      <p:txBody>
                        <a:bodyPr/>
                        <a:lstStyle/>
                        <a:p>
                          <a:pPr>
                            <a:defRPr/>
                          </a:pPr>
                          <a:endParaRPr lang="en-US"/>
                        </a:p>
                      </p:txBody>
                    </p:sp>
                    <p:sp>
                      <p:nvSpPr>
                        <p:cNvPr id="52"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p:spPr>
                      <p:txBody>
                        <a:bodyPr/>
                        <a:lstStyle/>
                        <a:p>
                          <a:pPr>
                            <a:defRPr/>
                          </a:pPr>
                          <a:endParaRPr lang="en-US"/>
                        </a:p>
                      </p:txBody>
                    </p:sp>
                    <p:sp>
                      <p:nvSpPr>
                        <p:cNvPr id="53"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p:spPr>
                      <p:txBody>
                        <a:bodyPr/>
                        <a:lstStyle/>
                        <a:p>
                          <a:pPr>
                            <a:defRPr/>
                          </a:pPr>
                          <a:endParaRPr lang="en-US"/>
                        </a:p>
                      </p:txBody>
                    </p:sp>
                    <p:sp>
                      <p:nvSpPr>
                        <p:cNvPr id="54"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p:spPr>
                      <p:txBody>
                        <a:bodyPr/>
                        <a:lstStyle/>
                        <a:p>
                          <a:pPr>
                            <a:defRPr/>
                          </a:pPr>
                          <a:endParaRPr lang="en-US"/>
                        </a:p>
                      </p:txBody>
                    </p:sp>
                    <p:sp>
                      <p:nvSpPr>
                        <p:cNvPr id="55"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p:spPr>
                      <p:txBody>
                        <a:bodyPr/>
                        <a:lstStyle/>
                        <a:p>
                          <a:pPr>
                            <a:defRPr/>
                          </a:pPr>
                          <a:endParaRPr lang="en-US"/>
                        </a:p>
                      </p:txBody>
                    </p:sp>
                    <p:sp>
                      <p:nvSpPr>
                        <p:cNvPr id="56"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p:spPr>
                      <p:txBody>
                        <a:bodyPr/>
                        <a:lstStyle/>
                        <a:p>
                          <a:pPr>
                            <a:defRPr/>
                          </a:pPr>
                          <a:endParaRPr lang="en-US"/>
                        </a:p>
                      </p:txBody>
                    </p:sp>
                    <p:sp>
                      <p:nvSpPr>
                        <p:cNvPr id="57"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p:spPr>
                      <p:txBody>
                        <a:bodyPr/>
                        <a:lstStyle/>
                        <a:p>
                          <a:pPr>
                            <a:defRPr/>
                          </a:pPr>
                          <a:endParaRPr lang="en-US"/>
                        </a:p>
                      </p:txBody>
                    </p:sp>
                    <p:sp>
                      <p:nvSpPr>
                        <p:cNvPr id="58"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p:spPr>
                      <p:txBody>
                        <a:bodyPr/>
                        <a:lstStyle/>
                        <a:p>
                          <a:pPr>
                            <a:defRPr/>
                          </a:pPr>
                          <a:endParaRPr lang="en-US"/>
                        </a:p>
                      </p:txBody>
                    </p:sp>
                    <p:sp>
                      <p:nvSpPr>
                        <p:cNvPr id="59"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p:spPr>
                      <p:txBody>
                        <a:bodyPr/>
                        <a:lstStyle/>
                        <a:p>
                          <a:pPr>
                            <a:defRPr/>
                          </a:pPr>
                          <a:endParaRPr lang="en-US"/>
                        </a:p>
                      </p:txBody>
                    </p:sp>
                    <p:sp>
                      <p:nvSpPr>
                        <p:cNvPr id="60"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p:spPr>
                      <p:txBody>
                        <a:bodyPr/>
                        <a:lstStyle/>
                        <a:p>
                          <a:pPr>
                            <a:defRPr/>
                          </a:pPr>
                          <a:endParaRPr lang="en-US"/>
                        </a:p>
                      </p:txBody>
                    </p:sp>
                    <p:sp>
                      <p:nvSpPr>
                        <p:cNvPr id="61"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p:spPr>
                      <p:txBody>
                        <a:bodyPr/>
                        <a:lstStyle/>
                        <a:p>
                          <a:pPr>
                            <a:defRPr/>
                          </a:pPr>
                          <a:endParaRPr lang="en-US"/>
                        </a:p>
                      </p:txBody>
                    </p:sp>
                    <p:sp>
                      <p:nvSpPr>
                        <p:cNvPr id="62"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p:spPr>
                      <p:txBody>
                        <a:bodyPr/>
                        <a:lstStyle/>
                        <a:p>
                          <a:pPr>
                            <a:defRPr/>
                          </a:pPr>
                          <a:endParaRPr lang="en-US"/>
                        </a:p>
                      </p:txBody>
                    </p:sp>
                    <p:sp>
                      <p:nvSpPr>
                        <p:cNvPr id="63"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p:spPr>
                      <p:txBody>
                        <a:bodyPr/>
                        <a:lstStyle/>
                        <a:p>
                          <a:pPr>
                            <a:defRPr/>
                          </a:pPr>
                          <a:endParaRPr lang="en-US"/>
                        </a:p>
                      </p:txBody>
                    </p:sp>
                    <p:sp>
                      <p:nvSpPr>
                        <p:cNvPr id="64"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p:spPr>
                      <p:txBody>
                        <a:bodyPr/>
                        <a:lstStyle/>
                        <a:p>
                          <a:pPr>
                            <a:defRPr/>
                          </a:pPr>
                          <a:endParaRPr lang="en-US"/>
                        </a:p>
                      </p:txBody>
                    </p:sp>
                    <p:sp>
                      <p:nvSpPr>
                        <p:cNvPr id="65"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p:spPr>
                      <p:txBody>
                        <a:bodyPr/>
                        <a:lstStyle/>
                        <a:p>
                          <a:pPr>
                            <a:defRPr/>
                          </a:pPr>
                          <a:endParaRPr lang="en-US"/>
                        </a:p>
                      </p:txBody>
                    </p:sp>
                    <p:sp>
                      <p:nvSpPr>
                        <p:cNvPr id="66"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p:spPr>
                      <p:txBody>
                        <a:bodyPr/>
                        <a:lstStyle/>
                        <a:p>
                          <a:pPr>
                            <a:defRPr/>
                          </a:pPr>
                          <a:endParaRPr lang="en-US"/>
                        </a:p>
                      </p:txBody>
                    </p:sp>
                    <p:sp>
                      <p:nvSpPr>
                        <p:cNvPr id="67"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p:spPr>
                      <p:txBody>
                        <a:bodyPr/>
                        <a:lstStyle/>
                        <a:p>
                          <a:pPr>
                            <a:defRPr/>
                          </a:pPr>
                          <a:endParaRPr lang="en-US"/>
                        </a:p>
                      </p:txBody>
                    </p:sp>
                    <p:sp>
                      <p:nvSpPr>
                        <p:cNvPr id="68"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p:spPr>
                      <p:txBody>
                        <a:bodyPr/>
                        <a:lstStyle/>
                        <a:p>
                          <a:pPr>
                            <a:defRPr/>
                          </a:pPr>
                          <a:endParaRPr lang="en-US"/>
                        </a:p>
                      </p:txBody>
                    </p:sp>
                    <p:sp>
                      <p:nvSpPr>
                        <p:cNvPr id="69"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p:spPr>
                      <p:txBody>
                        <a:bodyPr/>
                        <a:lstStyle/>
                        <a:p>
                          <a:pPr>
                            <a:defRPr/>
                          </a:pPr>
                          <a:endParaRPr lang="en-US"/>
                        </a:p>
                      </p:txBody>
                    </p:sp>
                    <p:sp>
                      <p:nvSpPr>
                        <p:cNvPr id="70"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p:spPr>
                      <p:txBody>
                        <a:bodyPr/>
                        <a:lstStyle/>
                        <a:p>
                          <a:pPr>
                            <a:defRPr/>
                          </a:pPr>
                          <a:endParaRPr lang="en-US"/>
                        </a:p>
                      </p:txBody>
                    </p:sp>
                    <p:sp>
                      <p:nvSpPr>
                        <p:cNvPr id="71"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p:spPr>
                      <p:txBody>
                        <a:bodyPr/>
                        <a:lstStyle/>
                        <a:p>
                          <a:pPr>
                            <a:defRPr/>
                          </a:pPr>
                          <a:endParaRPr lang="en-US"/>
                        </a:p>
                      </p:txBody>
                    </p:sp>
                    <p:sp>
                      <p:nvSpPr>
                        <p:cNvPr id="72"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p:spPr>
                      <p:txBody>
                        <a:bodyPr/>
                        <a:lstStyle/>
                        <a:p>
                          <a:pPr>
                            <a:defRPr/>
                          </a:pPr>
                          <a:endParaRPr lang="en-US"/>
                        </a:p>
                      </p:txBody>
                    </p:sp>
                    <p:sp>
                      <p:nvSpPr>
                        <p:cNvPr id="73"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p:spPr>
                      <p:txBody>
                        <a:bodyPr/>
                        <a:lstStyle/>
                        <a:p>
                          <a:pPr>
                            <a:defRPr/>
                          </a:pPr>
                          <a:endParaRPr lang="en-US"/>
                        </a:p>
                      </p:txBody>
                    </p:sp>
                    <p:sp>
                      <p:nvSpPr>
                        <p:cNvPr id="74"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p:spPr>
                      <p:txBody>
                        <a:bodyPr/>
                        <a:lstStyle/>
                        <a:p>
                          <a:pPr>
                            <a:defRPr/>
                          </a:pPr>
                          <a:endParaRPr lang="en-US"/>
                        </a:p>
                      </p:txBody>
                    </p:sp>
                    <p:sp>
                      <p:nvSpPr>
                        <p:cNvPr id="75"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p:spPr>
                      <p:txBody>
                        <a:bodyPr/>
                        <a:lstStyle/>
                        <a:p>
                          <a:pPr>
                            <a:defRPr/>
                          </a:pPr>
                          <a:endParaRPr lang="en-US"/>
                        </a:p>
                      </p:txBody>
                    </p:sp>
                    <p:sp>
                      <p:nvSpPr>
                        <p:cNvPr id="76"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p:spPr>
                      <p:txBody>
                        <a:bodyPr/>
                        <a:lstStyle/>
                        <a:p>
                          <a:pPr>
                            <a:defRPr/>
                          </a:pPr>
                          <a:endParaRPr lang="en-US"/>
                        </a:p>
                      </p:txBody>
                    </p:sp>
                    <p:sp>
                      <p:nvSpPr>
                        <p:cNvPr id="77"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p:spPr>
                      <p:txBody>
                        <a:bodyPr/>
                        <a:lstStyle/>
                        <a:p>
                          <a:pPr>
                            <a:defRPr/>
                          </a:pPr>
                          <a:endParaRPr lang="en-US"/>
                        </a:p>
                      </p:txBody>
                    </p:sp>
                    <p:sp>
                      <p:nvSpPr>
                        <p:cNvPr id="78" name="Freeform 50"/>
                        <p:cNvSpPr>
                          <a:spLocks/>
                        </p:cNvSpPr>
                        <p:nvPr userDrawn="1"/>
                      </p:nvSpPr>
                      <p:spPr bwMode="hidden">
                        <a:xfrm>
                          <a:off x="0" y="2548"/>
                          <a:ext cx="1542" cy="1768"/>
                        </a:xfrm>
                        <a:custGeom>
                          <a:avLst/>
                          <a:gdLst/>
                          <a:ahLst/>
                          <a:cxnLst>
                            <a:cxn ang="0">
                              <a:pos x="909" y="1264"/>
                            </a:cxn>
                            <a:cxn ang="0">
                              <a:pos x="1058" y="1402"/>
                            </a:cxn>
                            <a:cxn ang="0">
                              <a:pos x="1214" y="1528"/>
                            </a:cxn>
                            <a:cxn ang="0">
                              <a:pos x="1369" y="1654"/>
                            </a:cxn>
                            <a:cxn ang="0">
                              <a:pos x="1531" y="1768"/>
                            </a:cxn>
                            <a:cxn ang="0">
                              <a:pos x="1537" y="1768"/>
                            </a:cxn>
                            <a:cxn ang="0">
                              <a:pos x="1375" y="1654"/>
                            </a:cxn>
                            <a:cxn ang="0">
                              <a:pos x="1220" y="1534"/>
                            </a:cxn>
                            <a:cxn ang="0">
                              <a:pos x="1064" y="1402"/>
                            </a:cxn>
                            <a:cxn ang="0">
                              <a:pos x="915" y="1258"/>
                            </a:cxn>
                            <a:cxn ang="0">
                              <a:pos x="765" y="1115"/>
                            </a:cxn>
                            <a:cxn ang="0">
                              <a:pos x="628" y="959"/>
                            </a:cxn>
                            <a:cxn ang="0">
                              <a:pos x="496" y="803"/>
                            </a:cxn>
                            <a:cxn ang="0">
                              <a:pos x="377" y="647"/>
                            </a:cxn>
                            <a:cxn ang="0">
                              <a:pos x="269" y="485"/>
                            </a:cxn>
                            <a:cxn ang="0">
                              <a:pos x="167" y="323"/>
                            </a:cxn>
                            <a:cxn ang="0">
                              <a:pos x="78" y="161"/>
                            </a:cxn>
                            <a:cxn ang="0">
                              <a:pos x="0" y="0"/>
                            </a:cxn>
                            <a:cxn ang="0">
                              <a:pos x="0" y="12"/>
                            </a:cxn>
                            <a:cxn ang="0">
                              <a:pos x="78" y="173"/>
                            </a:cxn>
                            <a:cxn ang="0">
                              <a:pos x="167" y="335"/>
                            </a:cxn>
                            <a:cxn ang="0">
                              <a:pos x="269" y="491"/>
                            </a:cxn>
                            <a:cxn ang="0">
                              <a:pos x="377" y="653"/>
                            </a:cxn>
                            <a:cxn ang="0">
                              <a:pos x="496" y="809"/>
                            </a:cxn>
                            <a:cxn ang="0">
                              <a:pos x="628" y="965"/>
                            </a:cxn>
                            <a:cxn ang="0">
                              <a:pos x="765" y="1121"/>
                            </a:cxn>
                            <a:cxn ang="0">
                              <a:pos x="909" y="1264"/>
                            </a:cxn>
                            <a:cxn ang="0">
                              <a:pos x="909" y="1264"/>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lnTo>
                                <a:pt x="909" y="1264"/>
                              </a:lnTo>
                              <a:close/>
                            </a:path>
                          </a:pathLst>
                        </a:custGeom>
                        <a:solidFill>
                          <a:schemeClr val="accent2"/>
                        </a:solidFill>
                        <a:ln w="9525">
                          <a:solidFill>
                            <a:schemeClr val="accent2"/>
                          </a:solidFill>
                          <a:round/>
                          <a:headEnd/>
                          <a:tailEnd/>
                        </a:ln>
                      </p:spPr>
                      <p:txBody>
                        <a:bodyPr/>
                        <a:lstStyle/>
                        <a:p>
                          <a:pPr>
                            <a:defRPr/>
                          </a:pPr>
                          <a:endParaRPr lang="en-US"/>
                        </a:p>
                      </p:txBody>
                    </p:sp>
                    <p:grpSp>
                      <p:nvGrpSpPr>
                        <p:cNvPr id="79" name="Group 51"/>
                        <p:cNvGrpSpPr>
                          <a:grpSpLocks/>
                        </p:cNvGrpSpPr>
                        <p:nvPr userDrawn="1"/>
                      </p:nvGrpSpPr>
                      <p:grpSpPr bwMode="auto">
                        <a:xfrm>
                          <a:off x="2" y="1810"/>
                          <a:ext cx="3672" cy="2049"/>
                          <a:chOff x="7" y="1814"/>
                          <a:chExt cx="3672" cy="2049"/>
                        </a:xfrm>
                      </p:grpSpPr>
                      <p:sp>
                        <p:nvSpPr>
                          <p:cNvPr id="116" name="Oval 52"/>
                          <p:cNvSpPr>
                            <a:spLocks noChangeArrowheads="1"/>
                          </p:cNvSpPr>
                          <p:nvPr userDrawn="1"/>
                        </p:nvSpPr>
                        <p:spPr bwMode="hidden">
                          <a:xfrm rot="-2819839">
                            <a:off x="1545" y="2870"/>
                            <a:ext cx="161" cy="280"/>
                          </a:xfrm>
                          <a:prstGeom prst="ellipse">
                            <a:avLst/>
                          </a:prstGeom>
                          <a:noFill/>
                          <a:ln w="9525">
                            <a:solidFill>
                              <a:schemeClr val="accent2"/>
                            </a:solidFill>
                            <a:round/>
                            <a:headEnd/>
                            <a:tailEnd/>
                          </a:ln>
                          <a:effectLst/>
                        </p:spPr>
                        <p:txBody>
                          <a:bodyPr wrap="none" anchor="ctr"/>
                          <a:lstStyle/>
                          <a:p>
                            <a:pPr>
                              <a:defRPr/>
                            </a:pPr>
                            <a:endParaRPr lang="en-US"/>
                          </a:p>
                        </p:txBody>
                      </p:sp>
                      <p:sp>
                        <p:nvSpPr>
                          <p:cNvPr id="117"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p:spPr>
                        <p:txBody>
                          <a:bodyPr wrap="none" anchor="ctr"/>
                          <a:lstStyle/>
                          <a:p>
                            <a:pPr>
                              <a:defRPr/>
                            </a:pPr>
                            <a:endParaRPr lang="en-US"/>
                          </a:p>
                        </p:txBody>
                      </p:sp>
                      <p:sp>
                        <p:nvSpPr>
                          <p:cNvPr id="118"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p:spPr>
                        <p:txBody>
                          <a:bodyPr wrap="none" anchor="ctr"/>
                          <a:lstStyle/>
                          <a:p>
                            <a:pPr>
                              <a:defRPr/>
                            </a:pPr>
                            <a:endParaRPr lang="en-US"/>
                          </a:p>
                        </p:txBody>
                      </p:sp>
                      <p:sp>
                        <p:nvSpPr>
                          <p:cNvPr id="119"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p:spPr>
                        <p:txBody>
                          <a:bodyPr wrap="none" anchor="ctr"/>
                          <a:lstStyle/>
                          <a:p>
                            <a:pPr>
                              <a:defRPr/>
                            </a:pPr>
                            <a:endParaRPr lang="en-US"/>
                          </a:p>
                        </p:txBody>
                      </p:sp>
                      <p:sp>
                        <p:nvSpPr>
                          <p:cNvPr id="120" name="Oval 56"/>
                          <p:cNvSpPr>
                            <a:spLocks noChangeArrowheads="1"/>
                          </p:cNvSpPr>
                          <p:nvPr userDrawn="1"/>
                        </p:nvSpPr>
                        <p:spPr bwMode="hidden">
                          <a:xfrm rot="-2819839">
                            <a:off x="1295" y="2200"/>
                            <a:ext cx="786" cy="1467"/>
                          </a:xfrm>
                          <a:prstGeom prst="ellipse">
                            <a:avLst/>
                          </a:prstGeom>
                          <a:noFill/>
                          <a:ln w="9525">
                            <a:solidFill>
                              <a:schemeClr val="accent2"/>
                            </a:solidFill>
                            <a:round/>
                            <a:headEnd/>
                            <a:tailEnd/>
                          </a:ln>
                          <a:effectLst/>
                        </p:spPr>
                        <p:txBody>
                          <a:bodyPr wrap="none" anchor="ctr"/>
                          <a:lstStyle/>
                          <a:p>
                            <a:pPr>
                              <a:defRPr/>
                            </a:pPr>
                            <a:endParaRPr lang="en-US"/>
                          </a:p>
                        </p:txBody>
                      </p:sp>
                      <p:sp>
                        <p:nvSpPr>
                          <p:cNvPr id="121"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p:spPr>
                        <p:txBody>
                          <a:bodyPr wrap="none" anchor="ctr"/>
                          <a:lstStyle/>
                          <a:p>
                            <a:pPr>
                              <a:defRPr/>
                            </a:pPr>
                            <a:endParaRPr lang="en-US"/>
                          </a:p>
                        </p:txBody>
                      </p:sp>
                      <p:sp>
                        <p:nvSpPr>
                          <p:cNvPr id="122" name="Oval 58"/>
                          <p:cNvSpPr>
                            <a:spLocks noChangeArrowheads="1"/>
                          </p:cNvSpPr>
                          <p:nvPr userDrawn="1"/>
                        </p:nvSpPr>
                        <p:spPr bwMode="hidden">
                          <a:xfrm rot="-2819839">
                            <a:off x="1157" y="1866"/>
                            <a:ext cx="1167" cy="2094"/>
                          </a:xfrm>
                          <a:prstGeom prst="ellipse">
                            <a:avLst/>
                          </a:prstGeom>
                          <a:noFill/>
                          <a:ln w="9525">
                            <a:solidFill>
                              <a:schemeClr val="accent2"/>
                            </a:solidFill>
                            <a:round/>
                            <a:headEnd/>
                            <a:tailEnd/>
                          </a:ln>
                          <a:effectLst/>
                        </p:spPr>
                        <p:txBody>
                          <a:bodyPr wrap="none" anchor="ctr"/>
                          <a:lstStyle/>
                          <a:p>
                            <a:pPr>
                              <a:defRPr/>
                            </a:pPr>
                            <a:endParaRPr lang="en-US"/>
                          </a:p>
                        </p:txBody>
                      </p:sp>
                      <p:sp>
                        <p:nvSpPr>
                          <p:cNvPr id="123"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p:spPr>
                        <p:txBody>
                          <a:bodyPr wrap="none" anchor="ctr"/>
                          <a:lstStyle/>
                          <a:p>
                            <a:pPr>
                              <a:defRPr/>
                            </a:pPr>
                            <a:endParaRPr lang="en-US"/>
                          </a:p>
                        </p:txBody>
                      </p:sp>
                      <p:sp>
                        <p:nvSpPr>
                          <p:cNvPr id="124" name="Oval 60"/>
                          <p:cNvSpPr>
                            <a:spLocks noChangeArrowheads="1"/>
                          </p:cNvSpPr>
                          <p:nvPr userDrawn="1"/>
                        </p:nvSpPr>
                        <p:spPr bwMode="hidden">
                          <a:xfrm rot="-2819839">
                            <a:off x="999" y="1537"/>
                            <a:ext cx="1563" cy="2696"/>
                          </a:xfrm>
                          <a:prstGeom prst="ellipse">
                            <a:avLst/>
                          </a:prstGeom>
                          <a:noFill/>
                          <a:ln w="9525">
                            <a:solidFill>
                              <a:schemeClr val="accent2"/>
                            </a:solidFill>
                            <a:round/>
                            <a:headEnd/>
                            <a:tailEnd/>
                          </a:ln>
                          <a:effectLst/>
                        </p:spPr>
                        <p:txBody>
                          <a:bodyPr wrap="none" anchor="ctr"/>
                          <a:lstStyle/>
                          <a:p>
                            <a:pPr>
                              <a:defRPr/>
                            </a:pPr>
                            <a:endParaRPr lang="en-US"/>
                          </a:p>
                        </p:txBody>
                      </p:sp>
                      <p:sp>
                        <p:nvSpPr>
                          <p:cNvPr id="125" name="Oval 61"/>
                          <p:cNvSpPr>
                            <a:spLocks noChangeArrowheads="1"/>
                          </p:cNvSpPr>
                          <p:nvPr userDrawn="1"/>
                        </p:nvSpPr>
                        <p:spPr bwMode="hidden">
                          <a:xfrm rot="-2819839">
                            <a:off x="934" y="1358"/>
                            <a:ext cx="1711" cy="3016"/>
                          </a:xfrm>
                          <a:prstGeom prst="ellipse">
                            <a:avLst/>
                          </a:prstGeom>
                          <a:noFill/>
                          <a:ln w="9525">
                            <a:solidFill>
                              <a:schemeClr val="accent2"/>
                            </a:solidFill>
                            <a:round/>
                            <a:headEnd/>
                            <a:tailEnd/>
                          </a:ln>
                          <a:effectLst/>
                        </p:spPr>
                        <p:txBody>
                          <a:bodyPr wrap="none" anchor="ctr"/>
                          <a:lstStyle/>
                          <a:p>
                            <a:pPr>
                              <a:defRPr/>
                            </a:pPr>
                            <a:endParaRPr lang="en-US"/>
                          </a:p>
                        </p:txBody>
                      </p:sp>
                      <p:sp>
                        <p:nvSpPr>
                          <p:cNvPr id="126"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p:spPr>
                        <p:txBody>
                          <a:bodyPr wrap="none" anchor="ctr"/>
                          <a:lstStyle/>
                          <a:p>
                            <a:pPr>
                              <a:defRPr/>
                            </a:pPr>
                            <a:endParaRPr lang="en-US"/>
                          </a:p>
                        </p:txBody>
                      </p:sp>
                      <p:sp>
                        <p:nvSpPr>
                          <p:cNvPr id="127" name="Oval 63"/>
                          <p:cNvSpPr>
                            <a:spLocks noChangeArrowheads="1"/>
                          </p:cNvSpPr>
                          <p:nvPr userDrawn="1"/>
                        </p:nvSpPr>
                        <p:spPr bwMode="hidden">
                          <a:xfrm rot="-2780025">
                            <a:off x="818" y="1003"/>
                            <a:ext cx="2049" cy="3672"/>
                          </a:xfrm>
                          <a:prstGeom prst="ellipse">
                            <a:avLst/>
                          </a:prstGeom>
                          <a:noFill/>
                          <a:ln w="9525">
                            <a:solidFill>
                              <a:schemeClr val="accent2"/>
                            </a:solidFill>
                            <a:round/>
                            <a:headEnd/>
                            <a:tailEnd/>
                          </a:ln>
                          <a:effectLst/>
                        </p:spPr>
                        <p:txBody>
                          <a:bodyPr wrap="none" anchor="ctr"/>
                          <a:lstStyle/>
                          <a:p>
                            <a:pPr>
                              <a:defRPr/>
                            </a:pPr>
                            <a:endParaRPr lang="en-US"/>
                          </a:p>
                        </p:txBody>
                      </p:sp>
                    </p:grpSp>
                    <p:sp>
                      <p:nvSpPr>
                        <p:cNvPr id="80"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p:spPr>
                      <p:txBody>
                        <a:bodyPr/>
                        <a:lstStyle/>
                        <a:p>
                          <a:pPr>
                            <a:defRPr/>
                          </a:pPr>
                          <a:endParaRPr lang="en-US"/>
                        </a:p>
                      </p:txBody>
                    </p:sp>
                    <p:sp>
                      <p:nvSpPr>
                        <p:cNvPr id="81"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p:spPr>
                      <p:txBody>
                        <a:bodyPr/>
                        <a:lstStyle/>
                        <a:p>
                          <a:pPr>
                            <a:defRPr/>
                          </a:pPr>
                          <a:endParaRPr lang="en-US"/>
                        </a:p>
                      </p:txBody>
                    </p:sp>
                    <p:sp>
                      <p:nvSpPr>
                        <p:cNvPr id="82"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p:spPr>
                      <p:txBody>
                        <a:bodyPr/>
                        <a:lstStyle/>
                        <a:p>
                          <a:pPr>
                            <a:defRPr/>
                          </a:pPr>
                          <a:endParaRPr lang="en-US"/>
                        </a:p>
                      </p:txBody>
                    </p:sp>
                    <p:sp>
                      <p:nvSpPr>
                        <p:cNvPr id="83"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p:spPr>
                      <p:txBody>
                        <a:bodyPr/>
                        <a:lstStyle/>
                        <a:p>
                          <a:pPr>
                            <a:defRPr/>
                          </a:pPr>
                          <a:endParaRPr lang="en-US"/>
                        </a:p>
                      </p:txBody>
                    </p:sp>
                    <p:sp>
                      <p:nvSpPr>
                        <p:cNvPr id="84"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p:spPr>
                      <p:txBody>
                        <a:bodyPr/>
                        <a:lstStyle/>
                        <a:p>
                          <a:pPr>
                            <a:defRPr/>
                          </a:pPr>
                          <a:endParaRPr lang="en-US"/>
                        </a:p>
                      </p:txBody>
                    </p:sp>
                    <p:sp>
                      <p:nvSpPr>
                        <p:cNvPr id="85"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p:spPr>
                      <p:txBody>
                        <a:bodyPr/>
                        <a:lstStyle/>
                        <a:p>
                          <a:pPr>
                            <a:defRPr/>
                          </a:pPr>
                          <a:endParaRPr lang="en-US"/>
                        </a:p>
                      </p:txBody>
                    </p:sp>
                    <p:sp>
                      <p:nvSpPr>
                        <p:cNvPr id="86"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p:spPr>
                      <p:txBody>
                        <a:bodyPr/>
                        <a:lstStyle/>
                        <a:p>
                          <a:pPr>
                            <a:defRPr/>
                          </a:pPr>
                          <a:endParaRPr lang="en-US"/>
                        </a:p>
                      </p:txBody>
                    </p:sp>
                    <p:sp>
                      <p:nvSpPr>
                        <p:cNvPr id="87"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p:spPr>
                      <p:txBody>
                        <a:bodyPr/>
                        <a:lstStyle/>
                        <a:p>
                          <a:pPr>
                            <a:defRPr/>
                          </a:pPr>
                          <a:endParaRPr lang="en-US"/>
                        </a:p>
                      </p:txBody>
                    </p:sp>
                    <p:sp>
                      <p:nvSpPr>
                        <p:cNvPr id="88"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p:spPr>
                      <p:txBody>
                        <a:bodyPr/>
                        <a:lstStyle/>
                        <a:p>
                          <a:pPr>
                            <a:defRPr/>
                          </a:pPr>
                          <a:endParaRPr lang="en-US"/>
                        </a:p>
                      </p:txBody>
                    </p:sp>
                    <p:sp>
                      <p:nvSpPr>
                        <p:cNvPr id="89"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p:spPr>
                      <p:txBody>
                        <a:bodyPr/>
                        <a:lstStyle/>
                        <a:p>
                          <a:pPr>
                            <a:defRPr/>
                          </a:pPr>
                          <a:endParaRPr lang="en-US"/>
                        </a:p>
                      </p:txBody>
                    </p:sp>
                    <p:sp>
                      <p:nvSpPr>
                        <p:cNvPr id="90"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p:spPr>
                      <p:txBody>
                        <a:bodyPr/>
                        <a:lstStyle/>
                        <a:p>
                          <a:pPr>
                            <a:defRPr/>
                          </a:pPr>
                          <a:endParaRPr lang="en-US"/>
                        </a:p>
                      </p:txBody>
                    </p:sp>
                    <p:sp>
                      <p:nvSpPr>
                        <p:cNvPr id="91"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p:spPr>
                      <p:txBody>
                        <a:bodyPr/>
                        <a:lstStyle/>
                        <a:p>
                          <a:pPr>
                            <a:defRPr/>
                          </a:pPr>
                          <a:endParaRPr lang="en-US"/>
                        </a:p>
                      </p:txBody>
                    </p:sp>
                    <p:sp>
                      <p:nvSpPr>
                        <p:cNvPr id="92"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p:spPr>
                      <p:txBody>
                        <a:bodyPr/>
                        <a:lstStyle/>
                        <a:p>
                          <a:pPr>
                            <a:defRPr/>
                          </a:pPr>
                          <a:endParaRPr lang="en-US"/>
                        </a:p>
                      </p:txBody>
                    </p:sp>
                    <p:sp>
                      <p:nvSpPr>
                        <p:cNvPr id="93"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p:spPr>
                      <p:txBody>
                        <a:bodyPr/>
                        <a:lstStyle/>
                        <a:p>
                          <a:pPr>
                            <a:defRPr/>
                          </a:pPr>
                          <a:endParaRPr lang="en-US"/>
                        </a:p>
                      </p:txBody>
                    </p:sp>
                    <p:sp>
                      <p:nvSpPr>
                        <p:cNvPr id="94"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p:spPr>
                      <p:txBody>
                        <a:bodyPr/>
                        <a:lstStyle/>
                        <a:p>
                          <a:pPr>
                            <a:defRPr/>
                          </a:pPr>
                          <a:endParaRPr lang="en-US"/>
                        </a:p>
                      </p:txBody>
                    </p:sp>
                    <p:sp>
                      <p:nvSpPr>
                        <p:cNvPr id="95"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p:spPr>
                      <p:txBody>
                        <a:bodyPr/>
                        <a:lstStyle/>
                        <a:p>
                          <a:pPr>
                            <a:defRPr/>
                          </a:pPr>
                          <a:endParaRPr lang="en-US"/>
                        </a:p>
                      </p:txBody>
                    </p:sp>
                    <p:sp>
                      <p:nvSpPr>
                        <p:cNvPr id="96"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p:spPr>
                      <p:txBody>
                        <a:bodyPr/>
                        <a:lstStyle/>
                        <a:p>
                          <a:pPr>
                            <a:defRPr/>
                          </a:pPr>
                          <a:endParaRPr lang="en-US"/>
                        </a:p>
                      </p:txBody>
                    </p:sp>
                    <p:sp>
                      <p:nvSpPr>
                        <p:cNvPr id="97"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p:spPr>
                      <p:txBody>
                        <a:bodyPr/>
                        <a:lstStyle/>
                        <a:p>
                          <a:pPr>
                            <a:defRPr/>
                          </a:pPr>
                          <a:endParaRPr lang="en-US"/>
                        </a:p>
                      </p:txBody>
                    </p:sp>
                    <p:sp>
                      <p:nvSpPr>
                        <p:cNvPr id="98"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p:spPr>
                      <p:txBody>
                        <a:bodyPr/>
                        <a:lstStyle/>
                        <a:p>
                          <a:pPr>
                            <a:defRPr/>
                          </a:pPr>
                          <a:endParaRPr lang="en-US"/>
                        </a:p>
                      </p:txBody>
                    </p:sp>
                    <p:sp>
                      <p:nvSpPr>
                        <p:cNvPr id="99"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p:spPr>
                      <p:txBody>
                        <a:bodyPr/>
                        <a:lstStyle/>
                        <a:p>
                          <a:pPr>
                            <a:defRPr/>
                          </a:pPr>
                          <a:endParaRPr lang="en-US"/>
                        </a:p>
                      </p:txBody>
                    </p:sp>
                    <p:sp>
                      <p:nvSpPr>
                        <p:cNvPr id="100"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p:spPr>
                      <p:txBody>
                        <a:bodyPr/>
                        <a:lstStyle/>
                        <a:p>
                          <a:pPr>
                            <a:defRPr/>
                          </a:pPr>
                          <a:endParaRPr lang="en-US"/>
                        </a:p>
                      </p:txBody>
                    </p:sp>
                    <p:sp>
                      <p:nvSpPr>
                        <p:cNvPr id="101"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p:spPr>
                      <p:txBody>
                        <a:bodyPr/>
                        <a:lstStyle/>
                        <a:p>
                          <a:pPr>
                            <a:defRPr/>
                          </a:pPr>
                          <a:endParaRPr lang="en-US"/>
                        </a:p>
                      </p:txBody>
                    </p:sp>
                    <p:sp>
                      <p:nvSpPr>
                        <p:cNvPr id="102"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p:spPr>
                      <p:txBody>
                        <a:bodyPr/>
                        <a:lstStyle/>
                        <a:p>
                          <a:pPr>
                            <a:defRPr/>
                          </a:pPr>
                          <a:endParaRPr lang="en-US"/>
                        </a:p>
                      </p:txBody>
                    </p:sp>
                    <p:sp>
                      <p:nvSpPr>
                        <p:cNvPr id="103"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p:spPr>
                      <p:txBody>
                        <a:bodyPr/>
                        <a:lstStyle/>
                        <a:p>
                          <a:pPr>
                            <a:defRPr/>
                          </a:pPr>
                          <a:endParaRPr lang="en-US"/>
                        </a:p>
                      </p:txBody>
                    </p:sp>
                    <p:sp>
                      <p:nvSpPr>
                        <p:cNvPr id="104"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p:spPr>
                      <p:txBody>
                        <a:bodyPr/>
                        <a:lstStyle/>
                        <a:p>
                          <a:pPr>
                            <a:defRPr/>
                          </a:pPr>
                          <a:endParaRPr lang="en-US"/>
                        </a:p>
                      </p:txBody>
                    </p:sp>
                    <p:sp>
                      <p:nvSpPr>
                        <p:cNvPr id="105"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p:spPr>
                      <p:txBody>
                        <a:bodyPr/>
                        <a:lstStyle/>
                        <a:p>
                          <a:pPr>
                            <a:defRPr/>
                          </a:pPr>
                          <a:endParaRPr lang="en-US"/>
                        </a:p>
                      </p:txBody>
                    </p:sp>
                    <p:sp>
                      <p:nvSpPr>
                        <p:cNvPr id="106"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p:spPr>
                      <p:txBody>
                        <a:bodyPr/>
                        <a:lstStyle/>
                        <a:p>
                          <a:pPr>
                            <a:defRPr/>
                          </a:pPr>
                          <a:endParaRPr lang="en-US"/>
                        </a:p>
                      </p:txBody>
                    </p:sp>
                    <p:sp>
                      <p:nvSpPr>
                        <p:cNvPr id="107"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p:spPr>
                      <p:txBody>
                        <a:bodyPr/>
                        <a:lstStyle/>
                        <a:p>
                          <a:pPr>
                            <a:defRPr/>
                          </a:pPr>
                          <a:endParaRPr lang="en-US"/>
                        </a:p>
                      </p:txBody>
                    </p:sp>
                    <p:sp>
                      <p:nvSpPr>
                        <p:cNvPr id="108"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p:spPr>
                      <p:txBody>
                        <a:bodyPr/>
                        <a:lstStyle/>
                        <a:p>
                          <a:pPr>
                            <a:defRPr/>
                          </a:pPr>
                          <a:endParaRPr lang="en-US"/>
                        </a:p>
                      </p:txBody>
                    </p:sp>
                    <p:sp>
                      <p:nvSpPr>
                        <p:cNvPr id="109"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p:spPr>
                      <p:txBody>
                        <a:bodyPr/>
                        <a:lstStyle/>
                        <a:p>
                          <a:pPr>
                            <a:defRPr/>
                          </a:pPr>
                          <a:endParaRPr lang="en-US"/>
                        </a:p>
                      </p:txBody>
                    </p:sp>
                    <p:sp>
                      <p:nvSpPr>
                        <p:cNvPr id="110"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p:spPr>
                      <p:txBody>
                        <a:bodyPr/>
                        <a:lstStyle/>
                        <a:p>
                          <a:pPr>
                            <a:defRPr/>
                          </a:pPr>
                          <a:endParaRPr lang="en-US"/>
                        </a:p>
                      </p:txBody>
                    </p:sp>
                    <p:sp>
                      <p:nvSpPr>
                        <p:cNvPr id="111"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p:spPr>
                      <p:txBody>
                        <a:bodyPr/>
                        <a:lstStyle/>
                        <a:p>
                          <a:pPr>
                            <a:defRPr/>
                          </a:pPr>
                          <a:endParaRPr lang="en-US"/>
                        </a:p>
                      </p:txBody>
                    </p:sp>
                    <p:sp>
                      <p:nvSpPr>
                        <p:cNvPr id="112"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p:spPr>
                      <p:txBody>
                        <a:bodyPr/>
                        <a:lstStyle/>
                        <a:p>
                          <a:pPr>
                            <a:defRPr/>
                          </a:pPr>
                          <a:endParaRPr lang="en-US"/>
                        </a:p>
                      </p:txBody>
                    </p:sp>
                    <p:sp>
                      <p:nvSpPr>
                        <p:cNvPr id="113"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p:spPr>
                      <p:txBody>
                        <a:bodyPr/>
                        <a:lstStyle/>
                        <a:p>
                          <a:pPr>
                            <a:defRPr/>
                          </a:pPr>
                          <a:endParaRPr lang="en-US"/>
                        </a:p>
                      </p:txBody>
                    </p:sp>
                    <p:sp>
                      <p:nvSpPr>
                        <p:cNvPr id="114"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p:spPr>
                      <p:txBody>
                        <a:bodyPr/>
                        <a:lstStyle/>
                        <a:p>
                          <a:pPr>
                            <a:defRPr/>
                          </a:pPr>
                          <a:endParaRPr lang="en-US"/>
                        </a:p>
                      </p:txBody>
                    </p:sp>
                    <p:sp>
                      <p:nvSpPr>
                        <p:cNvPr id="115"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p:spPr>
                      <p:txBody>
                        <a:bodyPr/>
                        <a:lstStyle/>
                        <a:p>
                          <a:pPr>
                            <a:defRPr/>
                          </a:pPr>
                          <a:endParaRPr lang="en-US"/>
                        </a:p>
                      </p:txBody>
                    </p:sp>
                  </p:grpSp>
                </p:grpSp>
              </p:grpSp>
            </p:grpSp>
          </p:grpSp>
          <p:grpSp>
            <p:nvGrpSpPr>
              <p:cNvPr id="20" name="Group 100"/>
              <p:cNvGrpSpPr>
                <a:grpSpLocks/>
              </p:cNvGrpSpPr>
              <p:nvPr userDrawn="1"/>
            </p:nvGrpSpPr>
            <p:grpSpPr bwMode="auto">
              <a:xfrm>
                <a:off x="402" y="1454"/>
                <a:ext cx="2787" cy="2866"/>
                <a:chOff x="2" y="1454"/>
                <a:chExt cx="2787" cy="2866"/>
              </a:xfrm>
            </p:grpSpPr>
            <p:sp>
              <p:nvSpPr>
                <p:cNvPr id="21"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p:spPr>
              <p:txBody>
                <a:bodyPr/>
                <a:lstStyle/>
                <a:p>
                  <a:pPr>
                    <a:defRPr/>
                  </a:pPr>
                  <a:endParaRPr lang="en-US"/>
                </a:p>
              </p:txBody>
            </p:sp>
            <p:sp>
              <p:nvSpPr>
                <p:cNvPr id="22"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p:spPr>
              <p:txBody>
                <a:bodyPr/>
                <a:lstStyle/>
                <a:p>
                  <a:pPr>
                    <a:defRPr/>
                  </a:pPr>
                  <a:endParaRPr lang="en-US"/>
                </a:p>
              </p:txBody>
            </p:sp>
            <p:grpSp>
              <p:nvGrpSpPr>
                <p:cNvPr id="23" name="Group 103"/>
                <p:cNvGrpSpPr>
                  <a:grpSpLocks/>
                </p:cNvGrpSpPr>
                <p:nvPr userDrawn="1"/>
              </p:nvGrpSpPr>
              <p:grpSpPr bwMode="auto">
                <a:xfrm>
                  <a:off x="2" y="2738"/>
                  <a:ext cx="1317" cy="1582"/>
                  <a:chOff x="2" y="2738"/>
                  <a:chExt cx="1317" cy="1582"/>
                </a:xfrm>
              </p:grpSpPr>
              <p:sp>
                <p:nvSpPr>
                  <p:cNvPr id="24"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p:spPr>
                <p:txBody>
                  <a:bodyPr/>
                  <a:lstStyle/>
                  <a:p>
                    <a:pPr>
                      <a:defRPr/>
                    </a:pPr>
                    <a:endParaRPr lang="en-US"/>
                  </a:p>
                </p:txBody>
              </p:sp>
              <p:sp>
                <p:nvSpPr>
                  <p:cNvPr id="25" name="Freeform 105"/>
                  <p:cNvSpPr>
                    <a:spLocks/>
                  </p:cNvSpPr>
                  <p:nvPr userDrawn="1"/>
                </p:nvSpPr>
                <p:spPr bwMode="hidden">
                  <a:xfrm>
                    <a:off x="2" y="3218"/>
                    <a:ext cx="1006" cy="1102"/>
                  </a:xfrm>
                  <a:custGeom>
                    <a:avLst/>
                    <a:gdLst/>
                    <a:ahLst/>
                    <a:cxnLst>
                      <a:cxn ang="0">
                        <a:pos x="1006" y="1102"/>
                      </a:cxn>
                      <a:cxn ang="0">
                        <a:pos x="696" y="823"/>
                      </a:cxn>
                      <a:cxn ang="0">
                        <a:pos x="333" y="447"/>
                      </a:cxn>
                      <a:cxn ang="0">
                        <a:pos x="51" y="76"/>
                      </a:cxn>
                      <a:cxn ang="0">
                        <a:pos x="0" y="0"/>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p:spPr>
                <p:txBody>
                  <a:bodyPr/>
                  <a:lstStyle/>
                  <a:p>
                    <a:pPr>
                      <a:defRPr/>
                    </a:pPr>
                    <a:endParaRPr lang="en-US"/>
                  </a:p>
                </p:txBody>
              </p:sp>
              <p:sp>
                <p:nvSpPr>
                  <p:cNvPr id="26"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p:spPr>
                <p:txBody>
                  <a:bodyPr/>
                  <a:lstStyle/>
                  <a:p>
                    <a:pPr>
                      <a:defRPr/>
                    </a:pPr>
                    <a:endParaRPr lang="en-US"/>
                  </a:p>
                </p:txBody>
              </p:sp>
              <p:sp>
                <p:nvSpPr>
                  <p:cNvPr id="27"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p:spPr>
                <p:txBody>
                  <a:bodyPr/>
                  <a:lstStyle/>
                  <a:p>
                    <a:pPr>
                      <a:defRPr/>
                    </a:pPr>
                    <a:endParaRPr lang="en-US"/>
                  </a:p>
                </p:txBody>
              </p:sp>
              <p:sp>
                <p:nvSpPr>
                  <p:cNvPr id="28"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p:spPr>
                <p:txBody>
                  <a:bodyPr/>
                  <a:lstStyle/>
                  <a:p>
                    <a:pPr>
                      <a:defRPr/>
                    </a:pPr>
                    <a:endParaRPr lang="en-US"/>
                  </a:p>
                </p:txBody>
              </p:sp>
              <p:sp>
                <p:nvSpPr>
                  <p:cNvPr id="29"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p:spPr>
                <p:txBody>
                  <a:bodyPr/>
                  <a:lstStyle/>
                  <a:p>
                    <a:pPr>
                      <a:defRPr/>
                    </a:pPr>
                    <a:endParaRPr lang="en-US"/>
                  </a:p>
                </p:txBody>
              </p:sp>
              <p:sp>
                <p:nvSpPr>
                  <p:cNvPr id="30"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p:spPr>
                <p:txBody>
                  <a:bodyPr/>
                  <a:lstStyle/>
                  <a:p>
                    <a:pPr>
                      <a:defRPr/>
                    </a:pPr>
                    <a:endParaRPr lang="en-US"/>
                  </a:p>
                </p:txBody>
              </p:sp>
              <p:sp>
                <p:nvSpPr>
                  <p:cNvPr id="31"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p:spPr>
                <p:txBody>
                  <a:bodyPr/>
                  <a:lstStyle/>
                  <a:p>
                    <a:pPr>
                      <a:defRPr/>
                    </a:pPr>
                    <a:endParaRPr lang="en-US"/>
                  </a:p>
                </p:txBody>
              </p:sp>
              <p:sp>
                <p:nvSpPr>
                  <p:cNvPr id="32"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ffectLst/>
                </p:spPr>
                <p:txBody>
                  <a:bodyPr/>
                  <a:lstStyle/>
                  <a:p>
                    <a:pPr>
                      <a:defRPr/>
                    </a:pPr>
                    <a:endParaRPr lang="en-US"/>
                  </a:p>
                </p:txBody>
              </p:sp>
            </p:grpSp>
          </p:grpSp>
        </p:grpSp>
        <p:grpSp>
          <p:nvGrpSpPr>
            <p:cNvPr id="6" name="Group 113"/>
            <p:cNvGrpSpPr>
              <a:grpSpLocks/>
            </p:cNvGrpSpPr>
            <p:nvPr userDrawn="1"/>
          </p:nvGrpSpPr>
          <p:grpSpPr bwMode="auto">
            <a:xfrm>
              <a:off x="16" y="1317"/>
              <a:ext cx="3325" cy="2957"/>
              <a:chOff x="16" y="1317"/>
              <a:chExt cx="3325" cy="2957"/>
            </a:xfrm>
          </p:grpSpPr>
          <p:sp>
            <p:nvSpPr>
              <p:cNvPr id="7" name="Freeform 114"/>
              <p:cNvSpPr>
                <a:spLocks/>
              </p:cNvSpPr>
              <p:nvPr/>
            </p:nvSpPr>
            <p:spPr bwMode="hidden">
              <a:xfrm>
                <a:off x="16" y="2656"/>
                <a:ext cx="1440" cy="1618"/>
              </a:xfrm>
              <a:custGeom>
                <a:avLst/>
                <a:gdLst/>
                <a:ahLst/>
                <a:cxnLst>
                  <a:cxn ang="0">
                    <a:pos x="873" y="1150"/>
                  </a:cxn>
                  <a:cxn ang="0">
                    <a:pos x="741" y="1019"/>
                  </a:cxn>
                  <a:cxn ang="0">
                    <a:pos x="610" y="875"/>
                  </a:cxn>
                  <a:cxn ang="0">
                    <a:pos x="490" y="737"/>
                  </a:cxn>
                  <a:cxn ang="0">
                    <a:pos x="377" y="593"/>
                  </a:cxn>
                  <a:cxn ang="0">
                    <a:pos x="275" y="443"/>
                  </a:cxn>
                  <a:cxn ang="0">
                    <a:pos x="173" y="299"/>
                  </a:cxn>
                  <a:cxn ang="0">
                    <a:pos x="84" y="149"/>
                  </a:cxn>
                  <a:cxn ang="0">
                    <a:pos x="0" y="0"/>
                  </a:cxn>
                  <a:cxn ang="0">
                    <a:pos x="0" y="11"/>
                  </a:cxn>
                  <a:cxn ang="0">
                    <a:pos x="84" y="155"/>
                  </a:cxn>
                  <a:cxn ang="0">
                    <a:pos x="173" y="305"/>
                  </a:cxn>
                  <a:cxn ang="0">
                    <a:pos x="269" y="449"/>
                  </a:cxn>
                  <a:cxn ang="0">
                    <a:pos x="377" y="593"/>
                  </a:cxn>
                  <a:cxn ang="0">
                    <a:pos x="490" y="737"/>
                  </a:cxn>
                  <a:cxn ang="0">
                    <a:pos x="610" y="881"/>
                  </a:cxn>
                  <a:cxn ang="0">
                    <a:pos x="735" y="1019"/>
                  </a:cxn>
                  <a:cxn ang="0">
                    <a:pos x="873" y="1150"/>
                  </a:cxn>
                  <a:cxn ang="0">
                    <a:pos x="1010" y="1276"/>
                  </a:cxn>
                  <a:cxn ang="0">
                    <a:pos x="1148" y="1396"/>
                  </a:cxn>
                  <a:cxn ang="0">
                    <a:pos x="1286" y="1510"/>
                  </a:cxn>
                  <a:cxn ang="0">
                    <a:pos x="1429" y="1618"/>
                  </a:cxn>
                  <a:cxn ang="0">
                    <a:pos x="1435" y="1618"/>
                  </a:cxn>
                  <a:cxn ang="0">
                    <a:pos x="1292" y="1510"/>
                  </a:cxn>
                  <a:cxn ang="0">
                    <a:pos x="1154" y="1396"/>
                  </a:cxn>
                  <a:cxn ang="0">
                    <a:pos x="1010" y="1276"/>
                  </a:cxn>
                  <a:cxn ang="0">
                    <a:pos x="873" y="1150"/>
                  </a:cxn>
                  <a:cxn ang="0">
                    <a:pos x="873" y="1150"/>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lnTo>
                      <a:pt x="873" y="1150"/>
                    </a:lnTo>
                    <a:close/>
                  </a:path>
                </a:pathLst>
              </a:custGeom>
              <a:solidFill>
                <a:schemeClr val="accent2"/>
              </a:solidFill>
              <a:ln w="9525">
                <a:noFill/>
                <a:round/>
                <a:headEnd/>
                <a:tailEnd/>
              </a:ln>
            </p:spPr>
            <p:txBody>
              <a:bodyPr/>
              <a:lstStyle/>
              <a:p>
                <a:pPr>
                  <a:defRPr/>
                </a:pPr>
                <a:endParaRPr lang="en-US"/>
              </a:p>
            </p:txBody>
          </p:sp>
          <p:sp>
            <p:nvSpPr>
              <p:cNvPr id="8" name="Freeform 115"/>
              <p:cNvSpPr>
                <a:spLocks/>
              </p:cNvSpPr>
              <p:nvPr/>
            </p:nvSpPr>
            <p:spPr bwMode="hidden">
              <a:xfrm>
                <a:off x="16" y="2260"/>
                <a:ext cx="1673" cy="2014"/>
              </a:xfrm>
              <a:custGeom>
                <a:avLst/>
                <a:gdLst/>
                <a:ahLst/>
                <a:cxnLst>
                  <a:cxn ang="0">
                    <a:pos x="957" y="1463"/>
                  </a:cxn>
                  <a:cxn ang="0">
                    <a:pos x="789" y="1289"/>
                  </a:cxn>
                  <a:cxn ang="0">
                    <a:pos x="634" y="1115"/>
                  </a:cxn>
                  <a:cxn ang="0">
                    <a:pos x="490" y="929"/>
                  </a:cxn>
                  <a:cxn ang="0">
                    <a:pos x="365" y="743"/>
                  </a:cxn>
                  <a:cxn ang="0">
                    <a:pos x="251" y="557"/>
                  </a:cxn>
                  <a:cxn ang="0">
                    <a:pos x="149" y="372"/>
                  </a:cxn>
                  <a:cxn ang="0">
                    <a:pos x="66" y="186"/>
                  </a:cxn>
                  <a:cxn ang="0">
                    <a:pos x="0" y="0"/>
                  </a:cxn>
                  <a:cxn ang="0">
                    <a:pos x="0" y="12"/>
                  </a:cxn>
                  <a:cxn ang="0">
                    <a:pos x="66" y="198"/>
                  </a:cxn>
                  <a:cxn ang="0">
                    <a:pos x="149" y="384"/>
                  </a:cxn>
                  <a:cxn ang="0">
                    <a:pos x="251" y="569"/>
                  </a:cxn>
                  <a:cxn ang="0">
                    <a:pos x="365" y="755"/>
                  </a:cxn>
                  <a:cxn ang="0">
                    <a:pos x="490" y="935"/>
                  </a:cxn>
                  <a:cxn ang="0">
                    <a:pos x="634" y="1115"/>
                  </a:cxn>
                  <a:cxn ang="0">
                    <a:pos x="789" y="1295"/>
                  </a:cxn>
                  <a:cxn ang="0">
                    <a:pos x="957" y="1463"/>
                  </a:cxn>
                  <a:cxn ang="0">
                    <a:pos x="1130" y="1618"/>
                  </a:cxn>
                  <a:cxn ang="0">
                    <a:pos x="1303" y="1762"/>
                  </a:cxn>
                  <a:cxn ang="0">
                    <a:pos x="1483" y="1894"/>
                  </a:cxn>
                  <a:cxn ang="0">
                    <a:pos x="1662" y="2014"/>
                  </a:cxn>
                  <a:cxn ang="0">
                    <a:pos x="1668" y="2014"/>
                  </a:cxn>
                  <a:cxn ang="0">
                    <a:pos x="1483" y="1894"/>
                  </a:cxn>
                  <a:cxn ang="0">
                    <a:pos x="1303" y="1762"/>
                  </a:cxn>
                  <a:cxn ang="0">
                    <a:pos x="1130" y="1618"/>
                  </a:cxn>
                  <a:cxn ang="0">
                    <a:pos x="957" y="1463"/>
                  </a:cxn>
                  <a:cxn ang="0">
                    <a:pos x="957" y="1463"/>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lnTo>
                      <a:pt x="957" y="1463"/>
                    </a:lnTo>
                    <a:close/>
                  </a:path>
                </a:pathLst>
              </a:custGeom>
              <a:solidFill>
                <a:schemeClr val="accent2"/>
              </a:solidFill>
              <a:ln w="9525">
                <a:noFill/>
                <a:round/>
                <a:headEnd/>
                <a:tailEnd/>
              </a:ln>
            </p:spPr>
            <p:txBody>
              <a:bodyPr/>
              <a:lstStyle/>
              <a:p>
                <a:pPr>
                  <a:defRPr/>
                </a:pPr>
                <a:endParaRPr lang="en-US"/>
              </a:p>
            </p:txBody>
          </p:sp>
          <p:sp>
            <p:nvSpPr>
              <p:cNvPr id="9" name="Rectangle 116"/>
              <p:cNvSpPr>
                <a:spLocks noChangeArrowheads="1"/>
              </p:cNvSpPr>
              <p:nvPr/>
            </p:nvSpPr>
            <p:spPr bwMode="hidden">
              <a:xfrm rot="-2488720">
                <a:off x="1988" y="1919"/>
                <a:ext cx="1353"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0" name="Rectangle 117"/>
              <p:cNvSpPr>
                <a:spLocks noChangeArrowheads="1"/>
              </p:cNvSpPr>
              <p:nvPr/>
            </p:nvSpPr>
            <p:spPr bwMode="hidden">
              <a:xfrm rot="-5087790">
                <a:off x="1964" y="2613"/>
                <a:ext cx="2217"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1" name="Rectangle 118"/>
              <p:cNvSpPr>
                <a:spLocks noChangeArrowheads="1"/>
              </p:cNvSpPr>
              <p:nvPr/>
            </p:nvSpPr>
            <p:spPr bwMode="hidden">
              <a:xfrm rot="-3417299">
                <a:off x="1018" y="2695"/>
                <a:ext cx="2678"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2" name="Rectangle 119"/>
              <p:cNvSpPr>
                <a:spLocks noChangeArrowheads="1"/>
              </p:cNvSpPr>
              <p:nvPr/>
            </p:nvSpPr>
            <p:spPr bwMode="hidden">
              <a:xfrm rot="-835848">
                <a:off x="688" y="1748"/>
                <a:ext cx="2390" cy="17"/>
              </a:xfrm>
              <a:prstGeom prst="rect">
                <a:avLst/>
              </a:prstGeom>
              <a:solidFill>
                <a:schemeClr val="accent2"/>
              </a:solidFill>
              <a:ln w="9525">
                <a:noFill/>
                <a:miter lim="800000"/>
                <a:headEnd/>
                <a:tailEnd/>
              </a:ln>
              <a:effectLst/>
            </p:spPr>
            <p:txBody>
              <a:bodyPr wrap="none" anchor="ctr"/>
              <a:lstStyle/>
              <a:p>
                <a:pPr>
                  <a:defRPr/>
                </a:pPr>
                <a:endParaRPr lang="en-US"/>
              </a:p>
            </p:txBody>
          </p:sp>
          <p:grpSp>
            <p:nvGrpSpPr>
              <p:cNvPr id="13" name="Group 120"/>
              <p:cNvGrpSpPr>
                <a:grpSpLocks noChangeAspect="1"/>
              </p:cNvGrpSpPr>
              <p:nvPr/>
            </p:nvGrpSpPr>
            <p:grpSpPr bwMode="auto">
              <a:xfrm>
                <a:off x="3068" y="1317"/>
                <a:ext cx="261" cy="297"/>
                <a:chOff x="3043" y="1265"/>
                <a:chExt cx="366" cy="424"/>
              </a:xfrm>
            </p:grpSpPr>
            <p:sp>
              <p:nvSpPr>
                <p:cNvPr id="14" name="Oval 121"/>
                <p:cNvSpPr>
                  <a:spLocks noChangeAspect="1" noChangeArrowheads="1"/>
                </p:cNvSpPr>
                <p:nvPr userDrawn="1"/>
              </p:nvSpPr>
              <p:spPr bwMode="hidden">
                <a:xfrm rot="2828979">
                  <a:off x="2981" y="1468"/>
                  <a:ext cx="283" cy="160"/>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a:defRPr/>
                  </a:pPr>
                  <a:endParaRPr lang="en-US"/>
                </a:p>
              </p:txBody>
            </p:sp>
            <p:sp>
              <p:nvSpPr>
                <p:cNvPr id="15" name="Freeform 122"/>
                <p:cNvSpPr>
                  <a:spLocks noChangeAspect="1"/>
                </p:cNvSpPr>
                <p:nvPr userDrawn="1"/>
              </p:nvSpPr>
              <p:spPr bwMode="hidden">
                <a:xfrm>
                  <a:off x="3070" y="1375"/>
                  <a:ext cx="226" cy="223"/>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6" name="Freeform 123"/>
                <p:cNvSpPr>
                  <a:spLocks noChangeAspect="1"/>
                </p:cNvSpPr>
                <p:nvPr userDrawn="1"/>
              </p:nvSpPr>
              <p:spPr bwMode="hidden">
                <a:xfrm>
                  <a:off x="3146" y="1365"/>
                  <a:ext cx="161"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7" name="Freeform 124"/>
                <p:cNvSpPr>
                  <a:spLocks noChangeAspect="1"/>
                </p:cNvSpPr>
                <p:nvPr userDrawn="1"/>
              </p:nvSpPr>
              <p:spPr bwMode="hidden">
                <a:xfrm>
                  <a:off x="3202" y="1272"/>
                  <a:ext cx="202" cy="198"/>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8" name="Freeform 125"/>
                <p:cNvSpPr>
                  <a:spLocks noChangeAspect="1"/>
                </p:cNvSpPr>
                <p:nvPr userDrawn="1"/>
              </p:nvSpPr>
              <p:spPr bwMode="hidden">
                <a:xfrm>
                  <a:off x="3331" y="1265"/>
                  <a:ext cx="78"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grpSp>
        </p:grpSp>
      </p:grpSp>
      <p:sp>
        <p:nvSpPr>
          <p:cNvPr id="172158" name="Rectangle 126"/>
          <p:cNvSpPr>
            <a:spLocks noGrp="1" noChangeArrowheads="1"/>
          </p:cNvSpPr>
          <p:nvPr>
            <p:ph type="ctrTitle" sz="quarter"/>
          </p:nvPr>
        </p:nvSpPr>
        <p:spPr>
          <a:xfrm>
            <a:off x="685800" y="1600200"/>
            <a:ext cx="7772400" cy="1973263"/>
          </a:xfrm>
        </p:spPr>
        <p:txBody>
          <a:bodyPr/>
          <a:lstStyle>
            <a:lvl1pPr>
              <a:defRPr sz="5100"/>
            </a:lvl1pPr>
          </a:lstStyle>
          <a:p>
            <a:r>
              <a:rPr lang="en-US"/>
              <a:t>Click to edit Master title style</a:t>
            </a:r>
          </a:p>
        </p:txBody>
      </p:sp>
      <p:sp>
        <p:nvSpPr>
          <p:cNvPr id="172159" name="Rectangle 127"/>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128" name="Rectangle 128"/>
          <p:cNvSpPr>
            <a:spLocks noGrp="1" noChangeArrowheads="1"/>
          </p:cNvSpPr>
          <p:nvPr>
            <p:ph type="dt" sz="quarter" idx="10"/>
          </p:nvPr>
        </p:nvSpPr>
        <p:spPr/>
        <p:txBody>
          <a:bodyPr/>
          <a:lstStyle>
            <a:lvl1pPr>
              <a:defRPr>
                <a:effectLst/>
              </a:defRPr>
            </a:lvl1pPr>
          </a:lstStyle>
          <a:p>
            <a:pPr>
              <a:defRPr/>
            </a:pPr>
            <a:endParaRPr lang="en-US"/>
          </a:p>
        </p:txBody>
      </p:sp>
      <p:sp>
        <p:nvSpPr>
          <p:cNvPr id="129" name="Rectangle 129"/>
          <p:cNvSpPr>
            <a:spLocks noGrp="1" noChangeArrowheads="1"/>
          </p:cNvSpPr>
          <p:nvPr>
            <p:ph type="ftr" sz="quarter" idx="11"/>
          </p:nvPr>
        </p:nvSpPr>
        <p:spPr/>
        <p:txBody>
          <a:bodyPr/>
          <a:lstStyle>
            <a:lvl1pPr>
              <a:defRPr>
                <a:effectLst/>
              </a:defRPr>
            </a:lvl1pPr>
          </a:lstStyle>
          <a:p>
            <a:pPr>
              <a:defRPr/>
            </a:pPr>
            <a:r>
              <a:rPr lang="en-US"/>
              <a:t>Gardenstars: "Star Clusters" </a:t>
            </a:r>
          </a:p>
        </p:txBody>
      </p:sp>
      <p:sp>
        <p:nvSpPr>
          <p:cNvPr id="130" name="Rectangle 130"/>
          <p:cNvSpPr>
            <a:spLocks noGrp="1" noChangeArrowheads="1"/>
          </p:cNvSpPr>
          <p:nvPr>
            <p:ph type="sldNum" sz="quarter" idx="12"/>
          </p:nvPr>
        </p:nvSpPr>
        <p:spPr/>
        <p:txBody>
          <a:bodyPr/>
          <a:lstStyle>
            <a:lvl1pPr>
              <a:defRPr>
                <a:effectLst/>
              </a:defRPr>
            </a:lvl1pPr>
          </a:lstStyle>
          <a:p>
            <a:pPr>
              <a:defRPr/>
            </a:pPr>
            <a:fld id="{11AC2CBC-18F7-4348-B9A7-2C1DC2EFD172}"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6" name="Rectangle 128"/>
          <p:cNvSpPr>
            <a:spLocks noGrp="1" noChangeArrowheads="1"/>
          </p:cNvSpPr>
          <p:nvPr>
            <p:ph type="sldNum" sz="quarter" idx="12"/>
          </p:nvPr>
        </p:nvSpPr>
        <p:spPr>
          <a:ln/>
        </p:spPr>
        <p:txBody>
          <a:bodyPr/>
          <a:lstStyle>
            <a:lvl1pPr>
              <a:defRPr/>
            </a:lvl1pPr>
          </a:lstStyle>
          <a:p>
            <a:pPr>
              <a:defRPr/>
            </a:pPr>
            <a:fld id="{052E8960-E9BD-4CE1-9D1D-DB2E7409446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6" name="Rectangle 128"/>
          <p:cNvSpPr>
            <a:spLocks noGrp="1" noChangeArrowheads="1"/>
          </p:cNvSpPr>
          <p:nvPr>
            <p:ph type="sldNum" sz="quarter" idx="12"/>
          </p:nvPr>
        </p:nvSpPr>
        <p:spPr>
          <a:ln/>
        </p:spPr>
        <p:txBody>
          <a:bodyPr/>
          <a:lstStyle>
            <a:lvl1pPr>
              <a:defRPr/>
            </a:lvl1pPr>
          </a:lstStyle>
          <a:p>
            <a:pPr>
              <a:defRPr/>
            </a:pPr>
            <a:fld id="{45A509DA-655C-4D03-968F-6A56E025192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7" name="Rectangle 128"/>
          <p:cNvSpPr>
            <a:spLocks noGrp="1" noChangeArrowheads="1"/>
          </p:cNvSpPr>
          <p:nvPr>
            <p:ph type="sldNum" sz="quarter" idx="12"/>
          </p:nvPr>
        </p:nvSpPr>
        <p:spPr>
          <a:ln/>
        </p:spPr>
        <p:txBody>
          <a:bodyPr/>
          <a:lstStyle>
            <a:lvl1pPr>
              <a:defRPr/>
            </a:lvl1pPr>
          </a:lstStyle>
          <a:p>
            <a:pPr>
              <a:defRPr/>
            </a:pPr>
            <a:fld id="{8081CF12-4461-45D3-A922-91A02A826748}"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26"/>
          <p:cNvSpPr>
            <a:spLocks noGrp="1" noChangeArrowheads="1"/>
          </p:cNvSpPr>
          <p:nvPr>
            <p:ph type="dt" sz="half" idx="10"/>
          </p:nvPr>
        </p:nvSpPr>
        <p:spPr>
          <a:ln/>
        </p:spPr>
        <p:txBody>
          <a:bodyPr/>
          <a:lstStyle>
            <a:lvl1pPr>
              <a:defRPr/>
            </a:lvl1pPr>
          </a:lstStyle>
          <a:p>
            <a:pPr>
              <a:defRPr/>
            </a:pPr>
            <a:endParaRPr lang="en-US"/>
          </a:p>
        </p:txBody>
      </p:sp>
      <p:sp>
        <p:nvSpPr>
          <p:cNvPr id="8"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9" name="Rectangle 128"/>
          <p:cNvSpPr>
            <a:spLocks noGrp="1" noChangeArrowheads="1"/>
          </p:cNvSpPr>
          <p:nvPr>
            <p:ph type="sldNum" sz="quarter" idx="12"/>
          </p:nvPr>
        </p:nvSpPr>
        <p:spPr>
          <a:ln/>
        </p:spPr>
        <p:txBody>
          <a:bodyPr/>
          <a:lstStyle>
            <a:lvl1pPr>
              <a:defRPr/>
            </a:lvl1pPr>
          </a:lstStyle>
          <a:p>
            <a:pPr>
              <a:defRPr/>
            </a:pPr>
            <a:fld id="{2827DB60-F14C-4BDF-B2B5-482D0E9EA04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26"/>
          <p:cNvSpPr>
            <a:spLocks noGrp="1" noChangeArrowheads="1"/>
          </p:cNvSpPr>
          <p:nvPr>
            <p:ph type="dt" sz="half" idx="10"/>
          </p:nvPr>
        </p:nvSpPr>
        <p:spPr>
          <a:ln/>
        </p:spPr>
        <p:txBody>
          <a:bodyPr/>
          <a:lstStyle>
            <a:lvl1pPr>
              <a:defRPr/>
            </a:lvl1pPr>
          </a:lstStyle>
          <a:p>
            <a:pPr>
              <a:defRPr/>
            </a:pPr>
            <a:endParaRPr lang="en-US"/>
          </a:p>
        </p:txBody>
      </p:sp>
      <p:sp>
        <p:nvSpPr>
          <p:cNvPr id="4"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5" name="Rectangle 128"/>
          <p:cNvSpPr>
            <a:spLocks noGrp="1" noChangeArrowheads="1"/>
          </p:cNvSpPr>
          <p:nvPr>
            <p:ph type="sldNum" sz="quarter" idx="12"/>
          </p:nvPr>
        </p:nvSpPr>
        <p:spPr>
          <a:ln/>
        </p:spPr>
        <p:txBody>
          <a:bodyPr/>
          <a:lstStyle>
            <a:lvl1pPr>
              <a:defRPr/>
            </a:lvl1pPr>
          </a:lstStyle>
          <a:p>
            <a:pPr>
              <a:defRPr/>
            </a:pPr>
            <a:fld id="{9D51009B-E585-4F4F-BAD0-DBB61EA75994}"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6"/>
          <p:cNvSpPr>
            <a:spLocks noGrp="1" noChangeArrowheads="1"/>
          </p:cNvSpPr>
          <p:nvPr>
            <p:ph type="dt" sz="half" idx="10"/>
          </p:nvPr>
        </p:nvSpPr>
        <p:spPr>
          <a:ln/>
        </p:spPr>
        <p:txBody>
          <a:bodyPr/>
          <a:lstStyle>
            <a:lvl1pPr>
              <a:defRPr/>
            </a:lvl1pPr>
          </a:lstStyle>
          <a:p>
            <a:pPr>
              <a:defRPr/>
            </a:pPr>
            <a:endParaRPr lang="en-US"/>
          </a:p>
        </p:txBody>
      </p:sp>
      <p:sp>
        <p:nvSpPr>
          <p:cNvPr id="3"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4" name="Rectangle 128"/>
          <p:cNvSpPr>
            <a:spLocks noGrp="1" noChangeArrowheads="1"/>
          </p:cNvSpPr>
          <p:nvPr>
            <p:ph type="sldNum" sz="quarter" idx="12"/>
          </p:nvPr>
        </p:nvSpPr>
        <p:spPr>
          <a:ln/>
        </p:spPr>
        <p:txBody>
          <a:bodyPr/>
          <a:lstStyle>
            <a:lvl1pPr>
              <a:defRPr/>
            </a:lvl1pPr>
          </a:lstStyle>
          <a:p>
            <a:pPr>
              <a:defRPr/>
            </a:pPr>
            <a:fld id="{9AC90CC5-5173-436C-96E6-A05912A72BE3}"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7" name="Rectangle 128"/>
          <p:cNvSpPr>
            <a:spLocks noGrp="1" noChangeArrowheads="1"/>
          </p:cNvSpPr>
          <p:nvPr>
            <p:ph type="sldNum" sz="quarter" idx="12"/>
          </p:nvPr>
        </p:nvSpPr>
        <p:spPr>
          <a:ln/>
        </p:spPr>
        <p:txBody>
          <a:bodyPr/>
          <a:lstStyle>
            <a:lvl1pPr>
              <a:defRPr/>
            </a:lvl1pPr>
          </a:lstStyle>
          <a:p>
            <a:pPr>
              <a:defRPr/>
            </a:pPr>
            <a:fld id="{8752D78B-19BD-4318-99F5-DC744C350BF7}"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7" name="Rectangle 128"/>
          <p:cNvSpPr>
            <a:spLocks noGrp="1" noChangeArrowheads="1"/>
          </p:cNvSpPr>
          <p:nvPr>
            <p:ph type="sldNum" sz="quarter" idx="12"/>
          </p:nvPr>
        </p:nvSpPr>
        <p:spPr>
          <a:ln/>
        </p:spPr>
        <p:txBody>
          <a:bodyPr/>
          <a:lstStyle>
            <a:lvl1pPr>
              <a:defRPr/>
            </a:lvl1pPr>
          </a:lstStyle>
          <a:p>
            <a:pPr>
              <a:defRPr/>
            </a:pPr>
            <a:fld id="{2E9B3CAB-224E-4F23-9DC6-015B5466306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6" name="Rectangle 128"/>
          <p:cNvSpPr>
            <a:spLocks noGrp="1" noChangeArrowheads="1"/>
          </p:cNvSpPr>
          <p:nvPr>
            <p:ph type="sldNum" sz="quarter" idx="12"/>
          </p:nvPr>
        </p:nvSpPr>
        <p:spPr>
          <a:ln/>
        </p:spPr>
        <p:txBody>
          <a:bodyPr/>
          <a:lstStyle>
            <a:lvl1pPr>
              <a:defRPr/>
            </a:lvl1pPr>
          </a:lstStyle>
          <a:p>
            <a:pPr>
              <a:defRPr/>
            </a:pPr>
            <a:fld id="{98A40CC1-8001-482F-89B0-7129037DA170}"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26"/>
          <p:cNvSpPr>
            <a:spLocks noGrp="1" noChangeArrowheads="1"/>
          </p:cNvSpPr>
          <p:nvPr>
            <p:ph type="dt" sz="half" idx="10"/>
          </p:nvPr>
        </p:nvSpPr>
        <p:spPr>
          <a:ln/>
        </p:spPr>
        <p:txBody>
          <a:bodyPr/>
          <a:lstStyle>
            <a:lvl1pPr>
              <a:defRPr/>
            </a:lvl1pPr>
          </a:lstStyle>
          <a:p>
            <a:pPr>
              <a:defRPr/>
            </a:pPr>
            <a:endParaRPr lang="en-US"/>
          </a:p>
        </p:txBody>
      </p:sp>
      <p:sp>
        <p:nvSpPr>
          <p:cNvPr id="5"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6" name="Rectangle 128"/>
          <p:cNvSpPr>
            <a:spLocks noGrp="1" noChangeArrowheads="1"/>
          </p:cNvSpPr>
          <p:nvPr>
            <p:ph type="sldNum" sz="quarter" idx="12"/>
          </p:nvPr>
        </p:nvSpPr>
        <p:spPr>
          <a:ln/>
        </p:spPr>
        <p:txBody>
          <a:bodyPr/>
          <a:lstStyle>
            <a:lvl1pPr>
              <a:defRPr/>
            </a:lvl1pPr>
          </a:lstStyle>
          <a:p>
            <a:pPr>
              <a:defRPr/>
            </a:pPr>
            <a:fld id="{35B30F58-B254-44DD-8E66-BFBD2560884C}"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7" name="Rectangle 128"/>
          <p:cNvSpPr>
            <a:spLocks noGrp="1" noChangeArrowheads="1"/>
          </p:cNvSpPr>
          <p:nvPr>
            <p:ph type="sldNum" sz="quarter" idx="12"/>
          </p:nvPr>
        </p:nvSpPr>
        <p:spPr>
          <a:ln/>
        </p:spPr>
        <p:txBody>
          <a:bodyPr/>
          <a:lstStyle>
            <a:lvl1pPr>
              <a:defRPr/>
            </a:lvl1pPr>
          </a:lstStyle>
          <a:p>
            <a:pPr>
              <a:defRPr/>
            </a:pPr>
            <a:fld id="{87DDCAC2-CD8A-43F3-B5BE-80BE429F9FB9}"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7813"/>
            <a:ext cx="8229600" cy="11398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30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26"/>
          <p:cNvSpPr>
            <a:spLocks noGrp="1" noChangeArrowheads="1"/>
          </p:cNvSpPr>
          <p:nvPr>
            <p:ph type="dt" sz="half" idx="10"/>
          </p:nvPr>
        </p:nvSpPr>
        <p:spPr>
          <a:ln/>
        </p:spPr>
        <p:txBody>
          <a:bodyPr/>
          <a:lstStyle>
            <a:lvl1pPr>
              <a:defRPr/>
            </a:lvl1pPr>
          </a:lstStyle>
          <a:p>
            <a:pPr>
              <a:defRPr/>
            </a:pPr>
            <a:endParaRPr lang="en-US"/>
          </a:p>
        </p:txBody>
      </p:sp>
      <p:sp>
        <p:nvSpPr>
          <p:cNvPr id="6" name="Rectangle 127"/>
          <p:cNvSpPr>
            <a:spLocks noGrp="1" noChangeArrowheads="1"/>
          </p:cNvSpPr>
          <p:nvPr>
            <p:ph type="ftr" sz="quarter" idx="11"/>
          </p:nvPr>
        </p:nvSpPr>
        <p:spPr>
          <a:ln/>
        </p:spPr>
        <p:txBody>
          <a:bodyPr/>
          <a:lstStyle>
            <a:lvl1pPr>
              <a:defRPr/>
            </a:lvl1pPr>
          </a:lstStyle>
          <a:p>
            <a:pPr>
              <a:defRPr/>
            </a:pPr>
            <a:r>
              <a:rPr lang="en-US"/>
              <a:t>Gardenstars: "Star Clusters" </a:t>
            </a:r>
          </a:p>
        </p:txBody>
      </p:sp>
      <p:sp>
        <p:nvSpPr>
          <p:cNvPr id="7" name="Rectangle 128"/>
          <p:cNvSpPr>
            <a:spLocks noGrp="1" noChangeArrowheads="1"/>
          </p:cNvSpPr>
          <p:nvPr>
            <p:ph type="sldNum" sz="quarter" idx="12"/>
          </p:nvPr>
        </p:nvSpPr>
        <p:spPr>
          <a:ln/>
        </p:spPr>
        <p:txBody>
          <a:bodyPr/>
          <a:lstStyle>
            <a:lvl1pPr>
              <a:defRPr/>
            </a:lvl1pPr>
          </a:lstStyle>
          <a:p>
            <a:pPr>
              <a:defRPr/>
            </a:pPr>
            <a:fld id="{6E7C10BE-F01D-4FA8-8569-D91C89DE8D9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chemeClr val="bg1"/>
            </a:gs>
          </a:gsLst>
          <a:lin ang="18900000" scaled="1"/>
        </a:gradFill>
        <a:effectLst/>
      </p:bgPr>
    </p:bg>
    <p:spTree>
      <p:nvGrpSpPr>
        <p:cNvPr id="1" name=""/>
        <p:cNvGrpSpPr/>
        <p:nvPr/>
      </p:nvGrpSpPr>
      <p:grpSpPr>
        <a:xfrm>
          <a:off x="0" y="0"/>
          <a:ext cx="0" cy="0"/>
          <a:chOff x="0" y="0"/>
          <a:chExt cx="0" cy="0"/>
        </a:xfrm>
      </p:grpSpPr>
      <p:grpSp>
        <p:nvGrpSpPr>
          <p:cNvPr id="2050" name="Group 2"/>
          <p:cNvGrpSpPr>
            <a:grpSpLocks/>
          </p:cNvGrpSpPr>
          <p:nvPr/>
        </p:nvGrpSpPr>
        <p:grpSpPr bwMode="auto">
          <a:xfrm>
            <a:off x="-609600" y="762000"/>
            <a:ext cx="7542213" cy="6029325"/>
            <a:chOff x="-384" y="480"/>
            <a:chExt cx="4751" cy="3798"/>
          </a:xfrm>
        </p:grpSpPr>
        <p:grpSp>
          <p:nvGrpSpPr>
            <p:cNvPr id="2056" name="Group 3"/>
            <p:cNvGrpSpPr>
              <a:grpSpLocks/>
            </p:cNvGrpSpPr>
            <p:nvPr/>
          </p:nvGrpSpPr>
          <p:grpSpPr bwMode="auto">
            <a:xfrm>
              <a:off x="-384" y="480"/>
              <a:ext cx="4751" cy="3798"/>
              <a:chOff x="0" y="522"/>
              <a:chExt cx="4751" cy="3798"/>
            </a:xfrm>
          </p:grpSpPr>
          <p:grpSp>
            <p:nvGrpSpPr>
              <p:cNvPr id="2070" name="Group 4"/>
              <p:cNvGrpSpPr>
                <a:grpSpLocks/>
              </p:cNvGrpSpPr>
              <p:nvPr userDrawn="1"/>
            </p:nvGrpSpPr>
            <p:grpSpPr bwMode="auto">
              <a:xfrm>
                <a:off x="0" y="522"/>
                <a:ext cx="4751" cy="3794"/>
                <a:chOff x="0" y="522"/>
                <a:chExt cx="4751" cy="3794"/>
              </a:xfrm>
            </p:grpSpPr>
            <p:sp>
              <p:nvSpPr>
                <p:cNvPr id="171013" name="Freeform 5"/>
                <p:cNvSpPr>
                  <a:spLocks/>
                </p:cNvSpPr>
                <p:nvPr userDrawn="1"/>
              </p:nvSpPr>
              <p:spPr bwMode="hidden">
                <a:xfrm>
                  <a:off x="628" y="1241"/>
                  <a:ext cx="3281" cy="3075"/>
                </a:xfrm>
                <a:custGeom>
                  <a:avLst/>
                  <a:gdLst/>
                  <a:ahLst/>
                  <a:cxnLst>
                    <a:cxn ang="0">
                      <a:pos x="502" y="1990"/>
                    </a:cxn>
                    <a:cxn ang="0">
                      <a:pos x="186" y="1474"/>
                    </a:cxn>
                    <a:cxn ang="0">
                      <a:pos x="66" y="1169"/>
                    </a:cxn>
                    <a:cxn ang="0">
                      <a:pos x="12" y="875"/>
                    </a:cxn>
                    <a:cxn ang="0">
                      <a:pos x="18" y="611"/>
                    </a:cxn>
                    <a:cxn ang="0">
                      <a:pos x="84" y="389"/>
                    </a:cxn>
                    <a:cxn ang="0">
                      <a:pos x="209" y="216"/>
                    </a:cxn>
                    <a:cxn ang="0">
                      <a:pos x="508" y="42"/>
                    </a:cxn>
                    <a:cxn ang="0">
                      <a:pos x="891" y="6"/>
                    </a:cxn>
                    <a:cxn ang="0">
                      <a:pos x="1334" y="102"/>
                    </a:cxn>
                    <a:cxn ang="0">
                      <a:pos x="1806" y="324"/>
                    </a:cxn>
                    <a:cxn ang="0">
                      <a:pos x="2272" y="659"/>
                    </a:cxn>
                    <a:cxn ang="0">
                      <a:pos x="2769" y="1187"/>
                    </a:cxn>
                    <a:cxn ang="0">
                      <a:pos x="3085" y="1702"/>
                    </a:cxn>
                    <a:cxn ang="0">
                      <a:pos x="3205" y="2008"/>
                    </a:cxn>
                    <a:cxn ang="0">
                      <a:pos x="3259" y="2302"/>
                    </a:cxn>
                    <a:cxn ang="0">
                      <a:pos x="3253" y="2565"/>
                    </a:cxn>
                    <a:cxn ang="0">
                      <a:pos x="3187" y="2781"/>
                    </a:cxn>
                    <a:cxn ang="0">
                      <a:pos x="3068" y="2961"/>
                    </a:cxn>
                    <a:cxn ang="0">
                      <a:pos x="2918" y="3075"/>
                    </a:cxn>
                    <a:cxn ang="0">
                      <a:pos x="3068" y="2967"/>
                    </a:cxn>
                    <a:cxn ang="0">
                      <a:pos x="3193" y="2787"/>
                    </a:cxn>
                    <a:cxn ang="0">
                      <a:pos x="3259" y="2565"/>
                    </a:cxn>
                    <a:cxn ang="0">
                      <a:pos x="3265" y="2302"/>
                    </a:cxn>
                    <a:cxn ang="0">
                      <a:pos x="3211" y="2008"/>
                    </a:cxn>
                    <a:cxn ang="0">
                      <a:pos x="3091" y="1702"/>
                    </a:cxn>
                    <a:cxn ang="0">
                      <a:pos x="2775" y="1181"/>
                    </a:cxn>
                    <a:cxn ang="0">
                      <a:pos x="2278" y="653"/>
                    </a:cxn>
                    <a:cxn ang="0">
                      <a:pos x="1806" y="318"/>
                    </a:cxn>
                    <a:cxn ang="0">
                      <a:pos x="1334" y="96"/>
                    </a:cxn>
                    <a:cxn ang="0">
                      <a:pos x="891" y="0"/>
                    </a:cxn>
                    <a:cxn ang="0">
                      <a:pos x="502" y="36"/>
                    </a:cxn>
                    <a:cxn ang="0">
                      <a:pos x="204" y="210"/>
                    </a:cxn>
                    <a:cxn ang="0">
                      <a:pos x="78" y="389"/>
                    </a:cxn>
                    <a:cxn ang="0">
                      <a:pos x="12" y="611"/>
                    </a:cxn>
                    <a:cxn ang="0">
                      <a:pos x="6" y="875"/>
                    </a:cxn>
                    <a:cxn ang="0">
                      <a:pos x="60" y="1169"/>
                    </a:cxn>
                    <a:cxn ang="0">
                      <a:pos x="180" y="1474"/>
                    </a:cxn>
                    <a:cxn ang="0">
                      <a:pos x="353" y="1786"/>
                    </a:cxn>
                    <a:cxn ang="0">
                      <a:pos x="849" y="2380"/>
                    </a:cxn>
                    <a:cxn ang="0">
                      <a:pos x="1244" y="2709"/>
                    </a:cxn>
                    <a:cxn ang="0">
                      <a:pos x="1656" y="2961"/>
                    </a:cxn>
                    <a:cxn ang="0">
                      <a:pos x="1937" y="3075"/>
                    </a:cxn>
                    <a:cxn ang="0">
                      <a:pos x="1525" y="2889"/>
                    </a:cxn>
                    <a:cxn ang="0">
                      <a:pos x="1118" y="2607"/>
                    </a:cxn>
                    <a:cxn ang="0">
                      <a:pos x="849" y="2380"/>
                    </a:cxn>
                  </a:cxnLst>
                  <a:rect l="0" t="0" r="r" b="b"/>
                  <a:pathLst>
                    <a:path w="3271" h="3075">
                      <a:moveTo>
                        <a:pt x="849" y="2380"/>
                      </a:moveTo>
                      <a:lnTo>
                        <a:pt x="664" y="2188"/>
                      </a:lnTo>
                      <a:lnTo>
                        <a:pt x="502" y="1990"/>
                      </a:lnTo>
                      <a:lnTo>
                        <a:pt x="359" y="1786"/>
                      </a:lnTo>
                      <a:lnTo>
                        <a:pt x="239" y="1576"/>
                      </a:lnTo>
                      <a:lnTo>
                        <a:pt x="186" y="1474"/>
                      </a:lnTo>
                      <a:lnTo>
                        <a:pt x="138" y="1373"/>
                      </a:lnTo>
                      <a:lnTo>
                        <a:pt x="102" y="1271"/>
                      </a:lnTo>
                      <a:lnTo>
                        <a:pt x="66" y="1169"/>
                      </a:lnTo>
                      <a:lnTo>
                        <a:pt x="42" y="1067"/>
                      </a:lnTo>
                      <a:lnTo>
                        <a:pt x="24" y="971"/>
                      </a:lnTo>
                      <a:lnTo>
                        <a:pt x="12" y="875"/>
                      </a:lnTo>
                      <a:lnTo>
                        <a:pt x="6" y="779"/>
                      </a:lnTo>
                      <a:lnTo>
                        <a:pt x="6" y="695"/>
                      </a:lnTo>
                      <a:lnTo>
                        <a:pt x="18" y="611"/>
                      </a:lnTo>
                      <a:lnTo>
                        <a:pt x="30" y="533"/>
                      </a:lnTo>
                      <a:lnTo>
                        <a:pt x="54" y="461"/>
                      </a:lnTo>
                      <a:lnTo>
                        <a:pt x="84" y="389"/>
                      </a:lnTo>
                      <a:lnTo>
                        <a:pt x="120" y="330"/>
                      </a:lnTo>
                      <a:lnTo>
                        <a:pt x="162" y="270"/>
                      </a:lnTo>
                      <a:lnTo>
                        <a:pt x="209" y="216"/>
                      </a:lnTo>
                      <a:lnTo>
                        <a:pt x="299" y="144"/>
                      </a:lnTo>
                      <a:lnTo>
                        <a:pt x="395" y="84"/>
                      </a:lnTo>
                      <a:lnTo>
                        <a:pt x="508" y="42"/>
                      </a:lnTo>
                      <a:lnTo>
                        <a:pt x="628" y="18"/>
                      </a:lnTo>
                      <a:lnTo>
                        <a:pt x="754" y="6"/>
                      </a:lnTo>
                      <a:lnTo>
                        <a:pt x="891" y="6"/>
                      </a:lnTo>
                      <a:lnTo>
                        <a:pt x="1035" y="24"/>
                      </a:lnTo>
                      <a:lnTo>
                        <a:pt x="1184" y="60"/>
                      </a:lnTo>
                      <a:lnTo>
                        <a:pt x="1334" y="102"/>
                      </a:lnTo>
                      <a:lnTo>
                        <a:pt x="1489" y="162"/>
                      </a:lnTo>
                      <a:lnTo>
                        <a:pt x="1644" y="240"/>
                      </a:lnTo>
                      <a:lnTo>
                        <a:pt x="1806" y="324"/>
                      </a:lnTo>
                      <a:lnTo>
                        <a:pt x="1961" y="425"/>
                      </a:lnTo>
                      <a:lnTo>
                        <a:pt x="2117" y="533"/>
                      </a:lnTo>
                      <a:lnTo>
                        <a:pt x="2272" y="659"/>
                      </a:lnTo>
                      <a:lnTo>
                        <a:pt x="2422" y="797"/>
                      </a:lnTo>
                      <a:lnTo>
                        <a:pt x="2607" y="989"/>
                      </a:lnTo>
                      <a:lnTo>
                        <a:pt x="2769" y="1187"/>
                      </a:lnTo>
                      <a:lnTo>
                        <a:pt x="2912" y="1391"/>
                      </a:lnTo>
                      <a:lnTo>
                        <a:pt x="3032" y="1600"/>
                      </a:lnTo>
                      <a:lnTo>
                        <a:pt x="3085" y="1702"/>
                      </a:lnTo>
                      <a:lnTo>
                        <a:pt x="3133" y="1804"/>
                      </a:lnTo>
                      <a:lnTo>
                        <a:pt x="3169" y="1906"/>
                      </a:lnTo>
                      <a:lnTo>
                        <a:pt x="3205" y="2008"/>
                      </a:lnTo>
                      <a:lnTo>
                        <a:pt x="3229" y="2110"/>
                      </a:lnTo>
                      <a:lnTo>
                        <a:pt x="3247" y="2206"/>
                      </a:lnTo>
                      <a:lnTo>
                        <a:pt x="3259" y="2302"/>
                      </a:lnTo>
                      <a:lnTo>
                        <a:pt x="3265" y="2398"/>
                      </a:lnTo>
                      <a:lnTo>
                        <a:pt x="3265" y="2482"/>
                      </a:lnTo>
                      <a:lnTo>
                        <a:pt x="3253" y="2565"/>
                      </a:lnTo>
                      <a:lnTo>
                        <a:pt x="3241" y="2643"/>
                      </a:lnTo>
                      <a:lnTo>
                        <a:pt x="3217" y="2715"/>
                      </a:lnTo>
                      <a:lnTo>
                        <a:pt x="3187" y="2781"/>
                      </a:lnTo>
                      <a:lnTo>
                        <a:pt x="3157" y="2847"/>
                      </a:lnTo>
                      <a:lnTo>
                        <a:pt x="3115" y="2907"/>
                      </a:lnTo>
                      <a:lnTo>
                        <a:pt x="3068" y="2961"/>
                      </a:lnTo>
                      <a:lnTo>
                        <a:pt x="3068" y="2961"/>
                      </a:lnTo>
                      <a:lnTo>
                        <a:pt x="2996" y="3021"/>
                      </a:lnTo>
                      <a:lnTo>
                        <a:pt x="2918" y="3075"/>
                      </a:lnTo>
                      <a:lnTo>
                        <a:pt x="2930" y="3075"/>
                      </a:lnTo>
                      <a:lnTo>
                        <a:pt x="3002" y="3027"/>
                      </a:lnTo>
                      <a:lnTo>
                        <a:pt x="3068" y="2967"/>
                      </a:lnTo>
                      <a:lnTo>
                        <a:pt x="3115" y="2913"/>
                      </a:lnTo>
                      <a:lnTo>
                        <a:pt x="3157" y="2853"/>
                      </a:lnTo>
                      <a:lnTo>
                        <a:pt x="3193" y="2787"/>
                      </a:lnTo>
                      <a:lnTo>
                        <a:pt x="3223" y="2721"/>
                      </a:lnTo>
                      <a:lnTo>
                        <a:pt x="3247" y="2643"/>
                      </a:lnTo>
                      <a:lnTo>
                        <a:pt x="3259" y="2565"/>
                      </a:lnTo>
                      <a:lnTo>
                        <a:pt x="3271" y="2482"/>
                      </a:lnTo>
                      <a:lnTo>
                        <a:pt x="3271" y="2398"/>
                      </a:lnTo>
                      <a:lnTo>
                        <a:pt x="3265" y="2302"/>
                      </a:lnTo>
                      <a:lnTo>
                        <a:pt x="3253" y="2206"/>
                      </a:lnTo>
                      <a:lnTo>
                        <a:pt x="3235" y="2110"/>
                      </a:lnTo>
                      <a:lnTo>
                        <a:pt x="3211" y="2008"/>
                      </a:lnTo>
                      <a:lnTo>
                        <a:pt x="3175" y="1906"/>
                      </a:lnTo>
                      <a:lnTo>
                        <a:pt x="3139" y="1804"/>
                      </a:lnTo>
                      <a:lnTo>
                        <a:pt x="3091" y="1702"/>
                      </a:lnTo>
                      <a:lnTo>
                        <a:pt x="3038" y="1594"/>
                      </a:lnTo>
                      <a:lnTo>
                        <a:pt x="2918" y="1391"/>
                      </a:lnTo>
                      <a:lnTo>
                        <a:pt x="2775" y="1181"/>
                      </a:lnTo>
                      <a:lnTo>
                        <a:pt x="2613" y="983"/>
                      </a:lnTo>
                      <a:lnTo>
                        <a:pt x="2428" y="791"/>
                      </a:lnTo>
                      <a:lnTo>
                        <a:pt x="2278" y="653"/>
                      </a:lnTo>
                      <a:lnTo>
                        <a:pt x="2123" y="527"/>
                      </a:lnTo>
                      <a:lnTo>
                        <a:pt x="1967" y="419"/>
                      </a:lnTo>
                      <a:lnTo>
                        <a:pt x="1806" y="318"/>
                      </a:lnTo>
                      <a:lnTo>
                        <a:pt x="1650" y="234"/>
                      </a:lnTo>
                      <a:lnTo>
                        <a:pt x="1489" y="156"/>
                      </a:lnTo>
                      <a:lnTo>
                        <a:pt x="1334" y="96"/>
                      </a:lnTo>
                      <a:lnTo>
                        <a:pt x="1184" y="54"/>
                      </a:lnTo>
                      <a:lnTo>
                        <a:pt x="1035" y="18"/>
                      </a:lnTo>
                      <a:lnTo>
                        <a:pt x="891" y="0"/>
                      </a:lnTo>
                      <a:lnTo>
                        <a:pt x="754" y="0"/>
                      </a:lnTo>
                      <a:lnTo>
                        <a:pt x="622" y="12"/>
                      </a:lnTo>
                      <a:lnTo>
                        <a:pt x="502" y="36"/>
                      </a:lnTo>
                      <a:lnTo>
                        <a:pt x="395" y="78"/>
                      </a:lnTo>
                      <a:lnTo>
                        <a:pt x="293" y="138"/>
                      </a:lnTo>
                      <a:lnTo>
                        <a:pt x="204" y="210"/>
                      </a:lnTo>
                      <a:lnTo>
                        <a:pt x="156" y="264"/>
                      </a:lnTo>
                      <a:lnTo>
                        <a:pt x="114" y="324"/>
                      </a:lnTo>
                      <a:lnTo>
                        <a:pt x="78" y="389"/>
                      </a:lnTo>
                      <a:lnTo>
                        <a:pt x="48" y="461"/>
                      </a:lnTo>
                      <a:lnTo>
                        <a:pt x="30" y="533"/>
                      </a:lnTo>
                      <a:lnTo>
                        <a:pt x="12" y="611"/>
                      </a:lnTo>
                      <a:lnTo>
                        <a:pt x="6" y="695"/>
                      </a:lnTo>
                      <a:lnTo>
                        <a:pt x="0" y="779"/>
                      </a:lnTo>
                      <a:lnTo>
                        <a:pt x="6" y="875"/>
                      </a:lnTo>
                      <a:lnTo>
                        <a:pt x="18" y="971"/>
                      </a:lnTo>
                      <a:lnTo>
                        <a:pt x="36" y="1067"/>
                      </a:lnTo>
                      <a:lnTo>
                        <a:pt x="60" y="1169"/>
                      </a:lnTo>
                      <a:lnTo>
                        <a:pt x="96" y="1271"/>
                      </a:lnTo>
                      <a:lnTo>
                        <a:pt x="132" y="1373"/>
                      </a:lnTo>
                      <a:lnTo>
                        <a:pt x="180" y="1474"/>
                      </a:lnTo>
                      <a:lnTo>
                        <a:pt x="233" y="1582"/>
                      </a:lnTo>
                      <a:lnTo>
                        <a:pt x="287" y="1684"/>
                      </a:lnTo>
                      <a:lnTo>
                        <a:pt x="353" y="1786"/>
                      </a:lnTo>
                      <a:lnTo>
                        <a:pt x="496" y="1990"/>
                      </a:lnTo>
                      <a:lnTo>
                        <a:pt x="664" y="2188"/>
                      </a:lnTo>
                      <a:lnTo>
                        <a:pt x="849" y="2380"/>
                      </a:lnTo>
                      <a:lnTo>
                        <a:pt x="981" y="2500"/>
                      </a:lnTo>
                      <a:lnTo>
                        <a:pt x="1112" y="2607"/>
                      </a:lnTo>
                      <a:lnTo>
                        <a:pt x="1244" y="2709"/>
                      </a:lnTo>
                      <a:lnTo>
                        <a:pt x="1381" y="2805"/>
                      </a:lnTo>
                      <a:lnTo>
                        <a:pt x="1519" y="2889"/>
                      </a:lnTo>
                      <a:lnTo>
                        <a:pt x="1656" y="2961"/>
                      </a:lnTo>
                      <a:lnTo>
                        <a:pt x="1788" y="3021"/>
                      </a:lnTo>
                      <a:lnTo>
                        <a:pt x="1926" y="3075"/>
                      </a:lnTo>
                      <a:lnTo>
                        <a:pt x="1937" y="3075"/>
                      </a:lnTo>
                      <a:lnTo>
                        <a:pt x="1800" y="3021"/>
                      </a:lnTo>
                      <a:lnTo>
                        <a:pt x="1662" y="2961"/>
                      </a:lnTo>
                      <a:lnTo>
                        <a:pt x="1525" y="2889"/>
                      </a:lnTo>
                      <a:lnTo>
                        <a:pt x="1387" y="2805"/>
                      </a:lnTo>
                      <a:lnTo>
                        <a:pt x="1250" y="2709"/>
                      </a:lnTo>
                      <a:lnTo>
                        <a:pt x="1118" y="2607"/>
                      </a:lnTo>
                      <a:lnTo>
                        <a:pt x="981" y="2500"/>
                      </a:lnTo>
                      <a:lnTo>
                        <a:pt x="849" y="2380"/>
                      </a:lnTo>
                      <a:lnTo>
                        <a:pt x="849" y="2380"/>
                      </a:lnTo>
                      <a:close/>
                    </a:path>
                  </a:pathLst>
                </a:custGeom>
                <a:solidFill>
                  <a:schemeClr val="accent2"/>
                </a:solidFill>
                <a:ln w="9525">
                  <a:noFill/>
                  <a:round/>
                  <a:headEnd/>
                  <a:tailEnd/>
                </a:ln>
              </p:spPr>
              <p:txBody>
                <a:bodyPr/>
                <a:lstStyle/>
                <a:p>
                  <a:pPr>
                    <a:defRPr/>
                  </a:pPr>
                  <a:endParaRPr lang="en-US"/>
                </a:p>
              </p:txBody>
            </p:sp>
            <p:grpSp>
              <p:nvGrpSpPr>
                <p:cNvPr id="2085" name="Group 6"/>
                <p:cNvGrpSpPr>
                  <a:grpSpLocks/>
                </p:cNvGrpSpPr>
                <p:nvPr userDrawn="1"/>
              </p:nvGrpSpPr>
              <p:grpSpPr bwMode="auto">
                <a:xfrm>
                  <a:off x="0" y="522"/>
                  <a:ext cx="4751" cy="3794"/>
                  <a:chOff x="0" y="522"/>
                  <a:chExt cx="4751" cy="3794"/>
                </a:xfrm>
              </p:grpSpPr>
              <p:sp>
                <p:nvSpPr>
                  <p:cNvPr id="171015" name="Freeform 7"/>
                  <p:cNvSpPr>
                    <a:spLocks/>
                  </p:cNvSpPr>
                  <p:nvPr userDrawn="1"/>
                </p:nvSpPr>
                <p:spPr bwMode="hidden">
                  <a:xfrm>
                    <a:off x="400" y="815"/>
                    <a:ext cx="3964" cy="3501"/>
                  </a:xfrm>
                  <a:custGeom>
                    <a:avLst/>
                    <a:gdLst/>
                    <a:ahLst/>
                    <a:cxnLst>
                      <a:cxn ang="0">
                        <a:pos x="3946" y="2860"/>
                      </a:cxn>
                      <a:cxn ang="0">
                        <a:pos x="3910" y="2614"/>
                      </a:cxn>
                      <a:cxn ang="0">
                        <a:pos x="3839" y="2368"/>
                      </a:cxn>
                      <a:cxn ang="0">
                        <a:pos x="3731" y="2110"/>
                      </a:cxn>
                      <a:cxn ang="0">
                        <a:pos x="3593" y="1853"/>
                      </a:cxn>
                      <a:cxn ang="0">
                        <a:pos x="3432" y="1595"/>
                      </a:cxn>
                      <a:cxn ang="0">
                        <a:pos x="3241" y="1343"/>
                      </a:cxn>
                      <a:cxn ang="0">
                        <a:pos x="3025" y="1103"/>
                      </a:cxn>
                      <a:cxn ang="0">
                        <a:pos x="2721" y="815"/>
                      </a:cxn>
                      <a:cxn ang="0">
                        <a:pos x="2332" y="522"/>
                      </a:cxn>
                      <a:cxn ang="0">
                        <a:pos x="1943" y="288"/>
                      </a:cxn>
                      <a:cxn ang="0">
                        <a:pos x="1555" y="126"/>
                      </a:cxn>
                      <a:cxn ang="0">
                        <a:pos x="1184" y="24"/>
                      </a:cxn>
                      <a:cxn ang="0">
                        <a:pos x="837" y="0"/>
                      </a:cxn>
                      <a:cxn ang="0">
                        <a:pos x="526" y="48"/>
                      </a:cxn>
                      <a:cxn ang="0">
                        <a:pos x="263" y="174"/>
                      </a:cxn>
                      <a:cxn ang="0">
                        <a:pos x="114" y="312"/>
                      </a:cxn>
                      <a:cxn ang="0">
                        <a:pos x="0" y="486"/>
                      </a:cxn>
                      <a:cxn ang="0">
                        <a:pos x="72" y="372"/>
                      </a:cxn>
                      <a:cxn ang="0">
                        <a:pos x="269" y="174"/>
                      </a:cxn>
                      <a:cxn ang="0">
                        <a:pos x="526" y="48"/>
                      </a:cxn>
                      <a:cxn ang="0">
                        <a:pos x="837" y="6"/>
                      </a:cxn>
                      <a:cxn ang="0">
                        <a:pos x="1184" y="30"/>
                      </a:cxn>
                      <a:cxn ang="0">
                        <a:pos x="1555" y="132"/>
                      </a:cxn>
                      <a:cxn ang="0">
                        <a:pos x="1943" y="294"/>
                      </a:cxn>
                      <a:cxn ang="0">
                        <a:pos x="2332" y="528"/>
                      </a:cxn>
                      <a:cxn ang="0">
                        <a:pos x="2715" y="821"/>
                      </a:cxn>
                      <a:cxn ang="0">
                        <a:pos x="3127" y="1223"/>
                      </a:cxn>
                      <a:cxn ang="0">
                        <a:pos x="3336" y="1469"/>
                      </a:cxn>
                      <a:cxn ang="0">
                        <a:pos x="3510" y="1727"/>
                      </a:cxn>
                      <a:cxn ang="0">
                        <a:pos x="3665" y="1984"/>
                      </a:cxn>
                      <a:cxn ang="0">
                        <a:pos x="3785" y="2236"/>
                      </a:cxn>
                      <a:cxn ang="0">
                        <a:pos x="3875" y="2494"/>
                      </a:cxn>
                      <a:cxn ang="0">
                        <a:pos x="3934" y="2740"/>
                      </a:cxn>
                      <a:cxn ang="0">
                        <a:pos x="3952" y="2973"/>
                      </a:cxn>
                      <a:cxn ang="0">
                        <a:pos x="3922" y="3255"/>
                      </a:cxn>
                      <a:cxn ang="0">
                        <a:pos x="3833" y="3501"/>
                      </a:cxn>
                      <a:cxn ang="0">
                        <a:pos x="3886" y="3387"/>
                      </a:cxn>
                      <a:cxn ang="0">
                        <a:pos x="3946" y="3123"/>
                      </a:cxn>
                      <a:cxn ang="0">
                        <a:pos x="3952" y="2973"/>
                      </a:cxn>
                    </a:cxnLst>
                    <a:rect l="0" t="0" r="r" b="b"/>
                    <a:pathLst>
                      <a:path w="3952" h="3501">
                        <a:moveTo>
                          <a:pt x="3952" y="2973"/>
                        </a:moveTo>
                        <a:lnTo>
                          <a:pt x="3946" y="2860"/>
                        </a:lnTo>
                        <a:lnTo>
                          <a:pt x="3934" y="2740"/>
                        </a:lnTo>
                        <a:lnTo>
                          <a:pt x="3910" y="2614"/>
                        </a:lnTo>
                        <a:lnTo>
                          <a:pt x="3875" y="2494"/>
                        </a:lnTo>
                        <a:lnTo>
                          <a:pt x="3839" y="2368"/>
                        </a:lnTo>
                        <a:lnTo>
                          <a:pt x="3785" y="2236"/>
                        </a:lnTo>
                        <a:lnTo>
                          <a:pt x="3731" y="2110"/>
                        </a:lnTo>
                        <a:lnTo>
                          <a:pt x="3665" y="1978"/>
                        </a:lnTo>
                        <a:lnTo>
                          <a:pt x="3593" y="1853"/>
                        </a:lnTo>
                        <a:lnTo>
                          <a:pt x="3516" y="1721"/>
                        </a:lnTo>
                        <a:lnTo>
                          <a:pt x="3432" y="1595"/>
                        </a:lnTo>
                        <a:lnTo>
                          <a:pt x="3336" y="1469"/>
                        </a:lnTo>
                        <a:lnTo>
                          <a:pt x="3241" y="1343"/>
                        </a:lnTo>
                        <a:lnTo>
                          <a:pt x="3133" y="1223"/>
                        </a:lnTo>
                        <a:lnTo>
                          <a:pt x="3025" y="1103"/>
                        </a:lnTo>
                        <a:lnTo>
                          <a:pt x="2906" y="983"/>
                        </a:lnTo>
                        <a:lnTo>
                          <a:pt x="2721" y="815"/>
                        </a:lnTo>
                        <a:lnTo>
                          <a:pt x="2529" y="660"/>
                        </a:lnTo>
                        <a:lnTo>
                          <a:pt x="2332" y="522"/>
                        </a:lnTo>
                        <a:lnTo>
                          <a:pt x="2141" y="396"/>
                        </a:lnTo>
                        <a:lnTo>
                          <a:pt x="1943" y="288"/>
                        </a:lnTo>
                        <a:lnTo>
                          <a:pt x="1746" y="198"/>
                        </a:lnTo>
                        <a:lnTo>
                          <a:pt x="1555" y="126"/>
                        </a:lnTo>
                        <a:lnTo>
                          <a:pt x="1363" y="66"/>
                        </a:lnTo>
                        <a:lnTo>
                          <a:pt x="1184" y="24"/>
                        </a:lnTo>
                        <a:lnTo>
                          <a:pt x="1005" y="6"/>
                        </a:lnTo>
                        <a:lnTo>
                          <a:pt x="837" y="0"/>
                        </a:lnTo>
                        <a:lnTo>
                          <a:pt x="676" y="12"/>
                        </a:lnTo>
                        <a:lnTo>
                          <a:pt x="526" y="48"/>
                        </a:lnTo>
                        <a:lnTo>
                          <a:pt x="389" y="102"/>
                        </a:lnTo>
                        <a:lnTo>
                          <a:pt x="263" y="174"/>
                        </a:lnTo>
                        <a:lnTo>
                          <a:pt x="155" y="264"/>
                        </a:lnTo>
                        <a:lnTo>
                          <a:pt x="114" y="312"/>
                        </a:lnTo>
                        <a:lnTo>
                          <a:pt x="72" y="366"/>
                        </a:lnTo>
                        <a:lnTo>
                          <a:pt x="0" y="486"/>
                        </a:lnTo>
                        <a:lnTo>
                          <a:pt x="0" y="498"/>
                        </a:lnTo>
                        <a:lnTo>
                          <a:pt x="72" y="372"/>
                        </a:lnTo>
                        <a:lnTo>
                          <a:pt x="161" y="264"/>
                        </a:lnTo>
                        <a:lnTo>
                          <a:pt x="269" y="174"/>
                        </a:lnTo>
                        <a:lnTo>
                          <a:pt x="395" y="102"/>
                        </a:lnTo>
                        <a:lnTo>
                          <a:pt x="526" y="48"/>
                        </a:lnTo>
                        <a:lnTo>
                          <a:pt x="676" y="18"/>
                        </a:lnTo>
                        <a:lnTo>
                          <a:pt x="837" y="6"/>
                        </a:lnTo>
                        <a:lnTo>
                          <a:pt x="1005" y="6"/>
                        </a:lnTo>
                        <a:lnTo>
                          <a:pt x="1184" y="30"/>
                        </a:lnTo>
                        <a:lnTo>
                          <a:pt x="1363" y="72"/>
                        </a:lnTo>
                        <a:lnTo>
                          <a:pt x="1555" y="132"/>
                        </a:lnTo>
                        <a:lnTo>
                          <a:pt x="1746" y="204"/>
                        </a:lnTo>
                        <a:lnTo>
                          <a:pt x="1943" y="294"/>
                        </a:lnTo>
                        <a:lnTo>
                          <a:pt x="2135" y="402"/>
                        </a:lnTo>
                        <a:lnTo>
                          <a:pt x="2332" y="528"/>
                        </a:lnTo>
                        <a:lnTo>
                          <a:pt x="2523" y="666"/>
                        </a:lnTo>
                        <a:lnTo>
                          <a:pt x="2715" y="821"/>
                        </a:lnTo>
                        <a:lnTo>
                          <a:pt x="2900" y="989"/>
                        </a:lnTo>
                        <a:lnTo>
                          <a:pt x="3127" y="1223"/>
                        </a:lnTo>
                        <a:lnTo>
                          <a:pt x="3235" y="1349"/>
                        </a:lnTo>
                        <a:lnTo>
                          <a:pt x="3336" y="1469"/>
                        </a:lnTo>
                        <a:lnTo>
                          <a:pt x="3426" y="1595"/>
                        </a:lnTo>
                        <a:lnTo>
                          <a:pt x="3510" y="1727"/>
                        </a:lnTo>
                        <a:lnTo>
                          <a:pt x="3593" y="1853"/>
                        </a:lnTo>
                        <a:lnTo>
                          <a:pt x="3665" y="1984"/>
                        </a:lnTo>
                        <a:lnTo>
                          <a:pt x="3731" y="2110"/>
                        </a:lnTo>
                        <a:lnTo>
                          <a:pt x="3785" y="2236"/>
                        </a:lnTo>
                        <a:lnTo>
                          <a:pt x="3833" y="2368"/>
                        </a:lnTo>
                        <a:lnTo>
                          <a:pt x="3875" y="2494"/>
                        </a:lnTo>
                        <a:lnTo>
                          <a:pt x="3910" y="2614"/>
                        </a:lnTo>
                        <a:lnTo>
                          <a:pt x="3934" y="2740"/>
                        </a:lnTo>
                        <a:lnTo>
                          <a:pt x="3946" y="2860"/>
                        </a:lnTo>
                        <a:lnTo>
                          <a:pt x="3952" y="2973"/>
                        </a:lnTo>
                        <a:lnTo>
                          <a:pt x="3946" y="3123"/>
                        </a:lnTo>
                        <a:lnTo>
                          <a:pt x="3922" y="3255"/>
                        </a:lnTo>
                        <a:lnTo>
                          <a:pt x="3886" y="3387"/>
                        </a:lnTo>
                        <a:lnTo>
                          <a:pt x="3833" y="3501"/>
                        </a:lnTo>
                        <a:lnTo>
                          <a:pt x="3833" y="3501"/>
                        </a:lnTo>
                        <a:lnTo>
                          <a:pt x="3886" y="3387"/>
                        </a:lnTo>
                        <a:lnTo>
                          <a:pt x="3928" y="3255"/>
                        </a:lnTo>
                        <a:lnTo>
                          <a:pt x="3946" y="3123"/>
                        </a:lnTo>
                        <a:lnTo>
                          <a:pt x="3952" y="2973"/>
                        </a:lnTo>
                        <a:lnTo>
                          <a:pt x="3952" y="2973"/>
                        </a:lnTo>
                        <a:close/>
                      </a:path>
                    </a:pathLst>
                  </a:custGeom>
                  <a:solidFill>
                    <a:schemeClr val="accent2"/>
                  </a:solidFill>
                  <a:ln w="9525">
                    <a:noFill/>
                    <a:round/>
                    <a:headEnd/>
                    <a:tailEnd/>
                  </a:ln>
                </p:spPr>
                <p:txBody>
                  <a:bodyPr/>
                  <a:lstStyle/>
                  <a:p>
                    <a:pPr>
                      <a:defRPr/>
                    </a:pPr>
                    <a:endParaRPr lang="en-US"/>
                  </a:p>
                </p:txBody>
              </p:sp>
              <p:sp>
                <p:nvSpPr>
                  <p:cNvPr id="171016" name="Freeform 8"/>
                  <p:cNvSpPr>
                    <a:spLocks/>
                  </p:cNvSpPr>
                  <p:nvPr userDrawn="1"/>
                </p:nvSpPr>
                <p:spPr bwMode="hidden">
                  <a:xfrm>
                    <a:off x="406" y="953"/>
                    <a:ext cx="3803" cy="3363"/>
                  </a:xfrm>
                  <a:custGeom>
                    <a:avLst/>
                    <a:gdLst/>
                    <a:ahLst/>
                    <a:cxnLst>
                      <a:cxn ang="0">
                        <a:pos x="676" y="2416"/>
                      </a:cxn>
                      <a:cxn ang="0">
                        <a:pos x="419" y="2062"/>
                      </a:cxn>
                      <a:cxn ang="0">
                        <a:pos x="215" y="1703"/>
                      </a:cxn>
                      <a:cxn ang="0">
                        <a:pos x="78" y="1343"/>
                      </a:cxn>
                      <a:cxn ang="0">
                        <a:pos x="12" y="1001"/>
                      </a:cxn>
                      <a:cxn ang="0">
                        <a:pos x="18" y="701"/>
                      </a:cxn>
                      <a:cxn ang="0">
                        <a:pos x="96" y="450"/>
                      </a:cxn>
                      <a:cxn ang="0">
                        <a:pos x="239" y="246"/>
                      </a:cxn>
                      <a:cxn ang="0">
                        <a:pos x="580" y="48"/>
                      </a:cxn>
                      <a:cxn ang="0">
                        <a:pos x="1028" y="6"/>
                      </a:cxn>
                      <a:cxn ang="0">
                        <a:pos x="1543" y="120"/>
                      </a:cxn>
                      <a:cxn ang="0">
                        <a:pos x="2087" y="378"/>
                      </a:cxn>
                      <a:cxn ang="0">
                        <a:pos x="2631" y="773"/>
                      </a:cxn>
                      <a:cxn ang="0">
                        <a:pos x="3115" y="1265"/>
                      </a:cxn>
                      <a:cxn ang="0">
                        <a:pos x="3378" y="1625"/>
                      </a:cxn>
                      <a:cxn ang="0">
                        <a:pos x="3582" y="1984"/>
                      </a:cxn>
                      <a:cxn ang="0">
                        <a:pos x="3719" y="2344"/>
                      </a:cxn>
                      <a:cxn ang="0">
                        <a:pos x="3785" y="2686"/>
                      </a:cxn>
                      <a:cxn ang="0">
                        <a:pos x="3749" y="3105"/>
                      </a:cxn>
                      <a:cxn ang="0">
                        <a:pos x="3629" y="3363"/>
                      </a:cxn>
                      <a:cxn ang="0">
                        <a:pos x="3779" y="2967"/>
                      </a:cxn>
                      <a:cxn ang="0">
                        <a:pos x="3791" y="2794"/>
                      </a:cxn>
                      <a:cxn ang="0">
                        <a:pos x="3749" y="2458"/>
                      </a:cxn>
                      <a:cxn ang="0">
                        <a:pos x="3635" y="2104"/>
                      </a:cxn>
                      <a:cxn ang="0">
                        <a:pos x="3456" y="1739"/>
                      </a:cxn>
                      <a:cxn ang="0">
                        <a:pos x="3211" y="1385"/>
                      </a:cxn>
                      <a:cxn ang="0">
                        <a:pos x="2804" y="929"/>
                      </a:cxn>
                      <a:cxn ang="0">
                        <a:pos x="2272" y="492"/>
                      </a:cxn>
                      <a:cxn ang="0">
                        <a:pos x="1722" y="192"/>
                      </a:cxn>
                      <a:cxn ang="0">
                        <a:pos x="1190" y="24"/>
                      </a:cxn>
                      <a:cxn ang="0">
                        <a:pos x="717" y="12"/>
                      </a:cxn>
                      <a:cxn ang="0">
                        <a:pos x="335" y="162"/>
                      </a:cxn>
                      <a:cxn ang="0">
                        <a:pos x="132" y="378"/>
                      </a:cxn>
                      <a:cxn ang="0">
                        <a:pos x="36" y="612"/>
                      </a:cxn>
                      <a:cxn ang="0">
                        <a:pos x="0" y="893"/>
                      </a:cxn>
                      <a:cxn ang="0">
                        <a:pos x="42" y="1229"/>
                      </a:cxn>
                      <a:cxn ang="0">
                        <a:pos x="161" y="1583"/>
                      </a:cxn>
                      <a:cxn ang="0">
                        <a:pos x="341" y="1942"/>
                      </a:cxn>
                      <a:cxn ang="0">
                        <a:pos x="580" y="2302"/>
                      </a:cxn>
                      <a:cxn ang="0">
                        <a:pos x="987" y="2758"/>
                      </a:cxn>
                      <a:cxn ang="0">
                        <a:pos x="1596" y="3237"/>
                      </a:cxn>
                      <a:cxn ang="0">
                        <a:pos x="1596" y="3237"/>
                      </a:cxn>
                      <a:cxn ang="0">
                        <a:pos x="993" y="2758"/>
                      </a:cxn>
                    </a:cxnLst>
                    <a:rect l="0" t="0" r="r" b="b"/>
                    <a:pathLst>
                      <a:path w="3791" h="3363">
                        <a:moveTo>
                          <a:pt x="993" y="2758"/>
                        </a:moveTo>
                        <a:lnTo>
                          <a:pt x="777" y="2536"/>
                        </a:lnTo>
                        <a:lnTo>
                          <a:pt x="676" y="2416"/>
                        </a:lnTo>
                        <a:lnTo>
                          <a:pt x="586" y="2302"/>
                        </a:lnTo>
                        <a:lnTo>
                          <a:pt x="496" y="2182"/>
                        </a:lnTo>
                        <a:lnTo>
                          <a:pt x="419" y="2062"/>
                        </a:lnTo>
                        <a:lnTo>
                          <a:pt x="341" y="1942"/>
                        </a:lnTo>
                        <a:lnTo>
                          <a:pt x="275" y="1822"/>
                        </a:lnTo>
                        <a:lnTo>
                          <a:pt x="215" y="1703"/>
                        </a:lnTo>
                        <a:lnTo>
                          <a:pt x="161" y="1583"/>
                        </a:lnTo>
                        <a:lnTo>
                          <a:pt x="114" y="1463"/>
                        </a:lnTo>
                        <a:lnTo>
                          <a:pt x="78" y="1343"/>
                        </a:lnTo>
                        <a:lnTo>
                          <a:pt x="48" y="1229"/>
                        </a:lnTo>
                        <a:lnTo>
                          <a:pt x="24" y="1115"/>
                        </a:lnTo>
                        <a:lnTo>
                          <a:pt x="12" y="1001"/>
                        </a:lnTo>
                        <a:lnTo>
                          <a:pt x="6" y="893"/>
                        </a:lnTo>
                        <a:lnTo>
                          <a:pt x="12" y="797"/>
                        </a:lnTo>
                        <a:lnTo>
                          <a:pt x="18" y="701"/>
                        </a:lnTo>
                        <a:lnTo>
                          <a:pt x="42" y="612"/>
                        </a:lnTo>
                        <a:lnTo>
                          <a:pt x="66" y="528"/>
                        </a:lnTo>
                        <a:lnTo>
                          <a:pt x="96" y="450"/>
                        </a:lnTo>
                        <a:lnTo>
                          <a:pt x="138" y="378"/>
                        </a:lnTo>
                        <a:lnTo>
                          <a:pt x="185" y="306"/>
                        </a:lnTo>
                        <a:lnTo>
                          <a:pt x="239" y="246"/>
                        </a:lnTo>
                        <a:lnTo>
                          <a:pt x="341" y="162"/>
                        </a:lnTo>
                        <a:lnTo>
                          <a:pt x="454" y="96"/>
                        </a:lnTo>
                        <a:lnTo>
                          <a:pt x="580" y="48"/>
                        </a:lnTo>
                        <a:lnTo>
                          <a:pt x="723" y="18"/>
                        </a:lnTo>
                        <a:lnTo>
                          <a:pt x="867" y="6"/>
                        </a:lnTo>
                        <a:lnTo>
                          <a:pt x="1028" y="6"/>
                        </a:lnTo>
                        <a:lnTo>
                          <a:pt x="1196" y="30"/>
                        </a:lnTo>
                        <a:lnTo>
                          <a:pt x="1363" y="66"/>
                        </a:lnTo>
                        <a:lnTo>
                          <a:pt x="1543" y="120"/>
                        </a:lnTo>
                        <a:lnTo>
                          <a:pt x="1722" y="192"/>
                        </a:lnTo>
                        <a:lnTo>
                          <a:pt x="1901" y="282"/>
                        </a:lnTo>
                        <a:lnTo>
                          <a:pt x="2087" y="378"/>
                        </a:lnTo>
                        <a:lnTo>
                          <a:pt x="2272" y="498"/>
                        </a:lnTo>
                        <a:lnTo>
                          <a:pt x="2451" y="624"/>
                        </a:lnTo>
                        <a:lnTo>
                          <a:pt x="2631" y="773"/>
                        </a:lnTo>
                        <a:lnTo>
                          <a:pt x="2804" y="929"/>
                        </a:lnTo>
                        <a:lnTo>
                          <a:pt x="3019" y="1151"/>
                        </a:lnTo>
                        <a:lnTo>
                          <a:pt x="3115" y="1265"/>
                        </a:lnTo>
                        <a:lnTo>
                          <a:pt x="3211" y="1385"/>
                        </a:lnTo>
                        <a:lnTo>
                          <a:pt x="3295" y="1505"/>
                        </a:lnTo>
                        <a:lnTo>
                          <a:pt x="3378" y="1625"/>
                        </a:lnTo>
                        <a:lnTo>
                          <a:pt x="3450" y="1745"/>
                        </a:lnTo>
                        <a:lnTo>
                          <a:pt x="3522" y="1864"/>
                        </a:lnTo>
                        <a:lnTo>
                          <a:pt x="3582" y="1984"/>
                        </a:lnTo>
                        <a:lnTo>
                          <a:pt x="3635" y="2104"/>
                        </a:lnTo>
                        <a:lnTo>
                          <a:pt x="3677" y="2224"/>
                        </a:lnTo>
                        <a:lnTo>
                          <a:pt x="3719" y="2344"/>
                        </a:lnTo>
                        <a:lnTo>
                          <a:pt x="3749" y="2458"/>
                        </a:lnTo>
                        <a:lnTo>
                          <a:pt x="3773" y="2572"/>
                        </a:lnTo>
                        <a:lnTo>
                          <a:pt x="3785" y="2686"/>
                        </a:lnTo>
                        <a:lnTo>
                          <a:pt x="3791" y="2794"/>
                        </a:lnTo>
                        <a:lnTo>
                          <a:pt x="3779" y="2955"/>
                        </a:lnTo>
                        <a:lnTo>
                          <a:pt x="3749" y="3105"/>
                        </a:lnTo>
                        <a:lnTo>
                          <a:pt x="3695" y="3243"/>
                        </a:lnTo>
                        <a:lnTo>
                          <a:pt x="3623" y="3363"/>
                        </a:lnTo>
                        <a:lnTo>
                          <a:pt x="3629" y="3363"/>
                        </a:lnTo>
                        <a:lnTo>
                          <a:pt x="3701" y="3243"/>
                        </a:lnTo>
                        <a:lnTo>
                          <a:pt x="3749" y="3111"/>
                        </a:lnTo>
                        <a:lnTo>
                          <a:pt x="3779" y="2967"/>
                        </a:lnTo>
                        <a:lnTo>
                          <a:pt x="3791" y="2806"/>
                        </a:lnTo>
                        <a:lnTo>
                          <a:pt x="3791" y="2800"/>
                        </a:lnTo>
                        <a:lnTo>
                          <a:pt x="3791" y="2794"/>
                        </a:lnTo>
                        <a:lnTo>
                          <a:pt x="3785" y="2686"/>
                        </a:lnTo>
                        <a:lnTo>
                          <a:pt x="3773" y="2572"/>
                        </a:lnTo>
                        <a:lnTo>
                          <a:pt x="3749" y="2458"/>
                        </a:lnTo>
                        <a:lnTo>
                          <a:pt x="3719" y="2338"/>
                        </a:lnTo>
                        <a:lnTo>
                          <a:pt x="3683" y="2224"/>
                        </a:lnTo>
                        <a:lnTo>
                          <a:pt x="3635" y="2104"/>
                        </a:lnTo>
                        <a:lnTo>
                          <a:pt x="3582" y="1984"/>
                        </a:lnTo>
                        <a:lnTo>
                          <a:pt x="3522" y="1864"/>
                        </a:lnTo>
                        <a:lnTo>
                          <a:pt x="3456" y="1739"/>
                        </a:lnTo>
                        <a:lnTo>
                          <a:pt x="3378" y="1619"/>
                        </a:lnTo>
                        <a:lnTo>
                          <a:pt x="3300" y="1499"/>
                        </a:lnTo>
                        <a:lnTo>
                          <a:pt x="3211" y="1385"/>
                        </a:lnTo>
                        <a:lnTo>
                          <a:pt x="3121" y="1265"/>
                        </a:lnTo>
                        <a:lnTo>
                          <a:pt x="3019" y="1151"/>
                        </a:lnTo>
                        <a:lnTo>
                          <a:pt x="2804" y="929"/>
                        </a:lnTo>
                        <a:lnTo>
                          <a:pt x="2631" y="767"/>
                        </a:lnTo>
                        <a:lnTo>
                          <a:pt x="2451" y="624"/>
                        </a:lnTo>
                        <a:lnTo>
                          <a:pt x="2272" y="492"/>
                        </a:lnTo>
                        <a:lnTo>
                          <a:pt x="2087" y="378"/>
                        </a:lnTo>
                        <a:lnTo>
                          <a:pt x="1901" y="276"/>
                        </a:lnTo>
                        <a:lnTo>
                          <a:pt x="1722" y="192"/>
                        </a:lnTo>
                        <a:lnTo>
                          <a:pt x="1543" y="120"/>
                        </a:lnTo>
                        <a:lnTo>
                          <a:pt x="1363" y="66"/>
                        </a:lnTo>
                        <a:lnTo>
                          <a:pt x="1190" y="24"/>
                        </a:lnTo>
                        <a:lnTo>
                          <a:pt x="1028" y="6"/>
                        </a:lnTo>
                        <a:lnTo>
                          <a:pt x="867" y="0"/>
                        </a:lnTo>
                        <a:lnTo>
                          <a:pt x="717" y="12"/>
                        </a:lnTo>
                        <a:lnTo>
                          <a:pt x="580" y="42"/>
                        </a:lnTo>
                        <a:lnTo>
                          <a:pt x="448" y="90"/>
                        </a:lnTo>
                        <a:lnTo>
                          <a:pt x="335" y="162"/>
                        </a:lnTo>
                        <a:lnTo>
                          <a:pt x="233" y="246"/>
                        </a:lnTo>
                        <a:lnTo>
                          <a:pt x="179" y="306"/>
                        </a:lnTo>
                        <a:lnTo>
                          <a:pt x="132" y="378"/>
                        </a:lnTo>
                        <a:lnTo>
                          <a:pt x="90" y="450"/>
                        </a:lnTo>
                        <a:lnTo>
                          <a:pt x="60" y="528"/>
                        </a:lnTo>
                        <a:lnTo>
                          <a:pt x="36" y="612"/>
                        </a:lnTo>
                        <a:lnTo>
                          <a:pt x="12" y="701"/>
                        </a:lnTo>
                        <a:lnTo>
                          <a:pt x="6" y="797"/>
                        </a:lnTo>
                        <a:lnTo>
                          <a:pt x="0" y="893"/>
                        </a:lnTo>
                        <a:lnTo>
                          <a:pt x="6" y="1001"/>
                        </a:lnTo>
                        <a:lnTo>
                          <a:pt x="24" y="1115"/>
                        </a:lnTo>
                        <a:lnTo>
                          <a:pt x="42" y="1229"/>
                        </a:lnTo>
                        <a:lnTo>
                          <a:pt x="78" y="1343"/>
                        </a:lnTo>
                        <a:lnTo>
                          <a:pt x="114" y="1463"/>
                        </a:lnTo>
                        <a:lnTo>
                          <a:pt x="161" y="1583"/>
                        </a:lnTo>
                        <a:lnTo>
                          <a:pt x="215" y="1703"/>
                        </a:lnTo>
                        <a:lnTo>
                          <a:pt x="275" y="1822"/>
                        </a:lnTo>
                        <a:lnTo>
                          <a:pt x="341" y="1942"/>
                        </a:lnTo>
                        <a:lnTo>
                          <a:pt x="413" y="2062"/>
                        </a:lnTo>
                        <a:lnTo>
                          <a:pt x="496" y="2182"/>
                        </a:lnTo>
                        <a:lnTo>
                          <a:pt x="580" y="2302"/>
                        </a:lnTo>
                        <a:lnTo>
                          <a:pt x="676" y="2422"/>
                        </a:lnTo>
                        <a:lnTo>
                          <a:pt x="771" y="2536"/>
                        </a:lnTo>
                        <a:lnTo>
                          <a:pt x="987" y="2758"/>
                        </a:lnTo>
                        <a:lnTo>
                          <a:pt x="1184" y="2931"/>
                        </a:lnTo>
                        <a:lnTo>
                          <a:pt x="1387" y="3093"/>
                        </a:lnTo>
                        <a:lnTo>
                          <a:pt x="1596" y="3237"/>
                        </a:lnTo>
                        <a:lnTo>
                          <a:pt x="1800" y="3363"/>
                        </a:lnTo>
                        <a:lnTo>
                          <a:pt x="1806" y="3363"/>
                        </a:lnTo>
                        <a:lnTo>
                          <a:pt x="1596" y="3237"/>
                        </a:lnTo>
                        <a:lnTo>
                          <a:pt x="1393" y="3093"/>
                        </a:lnTo>
                        <a:lnTo>
                          <a:pt x="1190" y="2931"/>
                        </a:lnTo>
                        <a:lnTo>
                          <a:pt x="993" y="2758"/>
                        </a:lnTo>
                        <a:lnTo>
                          <a:pt x="993" y="2758"/>
                        </a:lnTo>
                        <a:close/>
                      </a:path>
                    </a:pathLst>
                  </a:custGeom>
                  <a:solidFill>
                    <a:schemeClr val="accent2"/>
                  </a:solidFill>
                  <a:ln w="9525">
                    <a:noFill/>
                    <a:round/>
                    <a:headEnd/>
                    <a:tailEnd/>
                  </a:ln>
                </p:spPr>
                <p:txBody>
                  <a:bodyPr/>
                  <a:lstStyle/>
                  <a:p>
                    <a:pPr>
                      <a:defRPr/>
                    </a:pPr>
                    <a:endParaRPr lang="en-US"/>
                  </a:p>
                </p:txBody>
              </p:sp>
              <p:sp>
                <p:nvSpPr>
                  <p:cNvPr id="171017" name="Freeform 9"/>
                  <p:cNvSpPr>
                    <a:spLocks/>
                  </p:cNvSpPr>
                  <p:nvPr userDrawn="1"/>
                </p:nvSpPr>
                <p:spPr bwMode="hidden">
                  <a:xfrm>
                    <a:off x="514" y="1091"/>
                    <a:ext cx="3538" cy="3225"/>
                  </a:xfrm>
                  <a:custGeom>
                    <a:avLst/>
                    <a:gdLst/>
                    <a:ahLst/>
                    <a:cxnLst>
                      <a:cxn ang="0">
                        <a:pos x="538" y="2146"/>
                      </a:cxn>
                      <a:cxn ang="0">
                        <a:pos x="317" y="1816"/>
                      </a:cxn>
                      <a:cxn ang="0">
                        <a:pos x="149" y="1481"/>
                      </a:cxn>
                      <a:cxn ang="0">
                        <a:pos x="41" y="1151"/>
                      </a:cxn>
                      <a:cxn ang="0">
                        <a:pos x="0" y="839"/>
                      </a:cxn>
                      <a:cxn ang="0">
                        <a:pos x="30" y="575"/>
                      </a:cxn>
                      <a:cxn ang="0">
                        <a:pos x="125" y="354"/>
                      </a:cxn>
                      <a:cxn ang="0">
                        <a:pos x="317" y="150"/>
                      </a:cxn>
                      <a:cxn ang="0">
                        <a:pos x="669" y="12"/>
                      </a:cxn>
                      <a:cxn ang="0">
                        <a:pos x="1112" y="24"/>
                      </a:cxn>
                      <a:cxn ang="0">
                        <a:pos x="1608" y="174"/>
                      </a:cxn>
                      <a:cxn ang="0">
                        <a:pos x="2116" y="456"/>
                      </a:cxn>
                      <a:cxn ang="0">
                        <a:pos x="2613" y="857"/>
                      </a:cxn>
                      <a:cxn ang="0">
                        <a:pos x="3073" y="1391"/>
                      </a:cxn>
                      <a:cxn ang="0">
                        <a:pos x="3276" y="1726"/>
                      </a:cxn>
                      <a:cxn ang="0">
                        <a:pos x="3426" y="2062"/>
                      </a:cxn>
                      <a:cxn ang="0">
                        <a:pos x="3509" y="2386"/>
                      </a:cxn>
                      <a:cxn ang="0">
                        <a:pos x="3521" y="2680"/>
                      </a:cxn>
                      <a:cxn ang="0">
                        <a:pos x="3474" y="2931"/>
                      </a:cxn>
                      <a:cxn ang="0">
                        <a:pos x="3360" y="3141"/>
                      </a:cxn>
                      <a:cxn ang="0">
                        <a:pos x="3282" y="3225"/>
                      </a:cxn>
                      <a:cxn ang="0">
                        <a:pos x="3312" y="3201"/>
                      </a:cxn>
                      <a:cxn ang="0">
                        <a:pos x="3444" y="3009"/>
                      </a:cxn>
                      <a:cxn ang="0">
                        <a:pos x="3515" y="2769"/>
                      </a:cxn>
                      <a:cxn ang="0">
                        <a:pos x="3521" y="2488"/>
                      </a:cxn>
                      <a:cxn ang="0">
                        <a:pos x="3462" y="2170"/>
                      </a:cxn>
                      <a:cxn ang="0">
                        <a:pos x="3336" y="1834"/>
                      </a:cxn>
                      <a:cxn ang="0">
                        <a:pos x="3145" y="1499"/>
                      </a:cxn>
                      <a:cxn ang="0">
                        <a:pos x="2816" y="1061"/>
                      </a:cxn>
                      <a:cxn ang="0">
                        <a:pos x="2284" y="575"/>
                      </a:cxn>
                      <a:cxn ang="0">
                        <a:pos x="1775" y="252"/>
                      </a:cxn>
                      <a:cxn ang="0">
                        <a:pos x="1273" y="60"/>
                      </a:cxn>
                      <a:cxn ang="0">
                        <a:pos x="807" y="0"/>
                      </a:cxn>
                      <a:cxn ang="0">
                        <a:pos x="418" y="84"/>
                      </a:cxn>
                      <a:cxn ang="0">
                        <a:pos x="167" y="288"/>
                      </a:cxn>
                      <a:cxn ang="0">
                        <a:pos x="53" y="498"/>
                      </a:cxn>
                      <a:cxn ang="0">
                        <a:pos x="0" y="749"/>
                      </a:cxn>
                      <a:cxn ang="0">
                        <a:pos x="18" y="1043"/>
                      </a:cxn>
                      <a:cxn ang="0">
                        <a:pos x="101" y="1373"/>
                      </a:cxn>
                      <a:cxn ang="0">
                        <a:pos x="251" y="1708"/>
                      </a:cxn>
                      <a:cxn ang="0">
                        <a:pos x="454" y="2038"/>
                      </a:cxn>
                      <a:cxn ang="0">
                        <a:pos x="914" y="2572"/>
                      </a:cxn>
                      <a:cxn ang="0">
                        <a:pos x="1255" y="2865"/>
                      </a:cxn>
                      <a:cxn ang="0">
                        <a:pos x="1608" y="3099"/>
                      </a:cxn>
                      <a:cxn ang="0">
                        <a:pos x="1853" y="3225"/>
                      </a:cxn>
                      <a:cxn ang="0">
                        <a:pos x="1494" y="3027"/>
                      </a:cxn>
                      <a:cxn ang="0">
                        <a:pos x="1142" y="2769"/>
                      </a:cxn>
                    </a:cxnLst>
                    <a:rect l="0" t="0" r="r" b="b"/>
                    <a:pathLst>
                      <a:path w="3527" h="3225">
                        <a:moveTo>
                          <a:pt x="914" y="2572"/>
                        </a:moveTo>
                        <a:lnTo>
                          <a:pt x="717" y="2362"/>
                        </a:lnTo>
                        <a:lnTo>
                          <a:pt x="538" y="2146"/>
                        </a:lnTo>
                        <a:lnTo>
                          <a:pt x="460" y="2038"/>
                        </a:lnTo>
                        <a:lnTo>
                          <a:pt x="382" y="1930"/>
                        </a:lnTo>
                        <a:lnTo>
                          <a:pt x="317" y="1816"/>
                        </a:lnTo>
                        <a:lnTo>
                          <a:pt x="251" y="1702"/>
                        </a:lnTo>
                        <a:lnTo>
                          <a:pt x="197" y="1589"/>
                        </a:lnTo>
                        <a:lnTo>
                          <a:pt x="149" y="1481"/>
                        </a:lnTo>
                        <a:lnTo>
                          <a:pt x="107" y="1367"/>
                        </a:lnTo>
                        <a:lnTo>
                          <a:pt x="71" y="1259"/>
                        </a:lnTo>
                        <a:lnTo>
                          <a:pt x="41" y="1151"/>
                        </a:lnTo>
                        <a:lnTo>
                          <a:pt x="18" y="1043"/>
                        </a:lnTo>
                        <a:lnTo>
                          <a:pt x="6" y="941"/>
                        </a:lnTo>
                        <a:lnTo>
                          <a:pt x="0" y="839"/>
                        </a:lnTo>
                        <a:lnTo>
                          <a:pt x="6" y="749"/>
                        </a:lnTo>
                        <a:lnTo>
                          <a:pt x="12" y="659"/>
                        </a:lnTo>
                        <a:lnTo>
                          <a:pt x="30" y="575"/>
                        </a:lnTo>
                        <a:lnTo>
                          <a:pt x="59" y="498"/>
                        </a:lnTo>
                        <a:lnTo>
                          <a:pt x="89" y="420"/>
                        </a:lnTo>
                        <a:lnTo>
                          <a:pt x="125" y="354"/>
                        </a:lnTo>
                        <a:lnTo>
                          <a:pt x="173" y="288"/>
                        </a:lnTo>
                        <a:lnTo>
                          <a:pt x="221" y="228"/>
                        </a:lnTo>
                        <a:lnTo>
                          <a:pt x="317" y="150"/>
                        </a:lnTo>
                        <a:lnTo>
                          <a:pt x="424" y="90"/>
                        </a:lnTo>
                        <a:lnTo>
                          <a:pt x="544" y="42"/>
                        </a:lnTo>
                        <a:lnTo>
                          <a:pt x="669" y="12"/>
                        </a:lnTo>
                        <a:lnTo>
                          <a:pt x="813" y="0"/>
                        </a:lnTo>
                        <a:lnTo>
                          <a:pt x="956" y="6"/>
                        </a:lnTo>
                        <a:lnTo>
                          <a:pt x="1112" y="24"/>
                        </a:lnTo>
                        <a:lnTo>
                          <a:pt x="1273" y="60"/>
                        </a:lnTo>
                        <a:lnTo>
                          <a:pt x="1441" y="114"/>
                        </a:lnTo>
                        <a:lnTo>
                          <a:pt x="1608" y="174"/>
                        </a:lnTo>
                        <a:lnTo>
                          <a:pt x="1775" y="258"/>
                        </a:lnTo>
                        <a:lnTo>
                          <a:pt x="1949" y="348"/>
                        </a:lnTo>
                        <a:lnTo>
                          <a:pt x="2116" y="456"/>
                        </a:lnTo>
                        <a:lnTo>
                          <a:pt x="2284" y="575"/>
                        </a:lnTo>
                        <a:lnTo>
                          <a:pt x="2451" y="713"/>
                        </a:lnTo>
                        <a:lnTo>
                          <a:pt x="2613" y="857"/>
                        </a:lnTo>
                        <a:lnTo>
                          <a:pt x="2810" y="1067"/>
                        </a:lnTo>
                        <a:lnTo>
                          <a:pt x="2989" y="1283"/>
                        </a:lnTo>
                        <a:lnTo>
                          <a:pt x="3073" y="1391"/>
                        </a:lnTo>
                        <a:lnTo>
                          <a:pt x="3145" y="1505"/>
                        </a:lnTo>
                        <a:lnTo>
                          <a:pt x="3216" y="1612"/>
                        </a:lnTo>
                        <a:lnTo>
                          <a:pt x="3276" y="1726"/>
                        </a:lnTo>
                        <a:lnTo>
                          <a:pt x="3330" y="1840"/>
                        </a:lnTo>
                        <a:lnTo>
                          <a:pt x="3384" y="1948"/>
                        </a:lnTo>
                        <a:lnTo>
                          <a:pt x="3426" y="2062"/>
                        </a:lnTo>
                        <a:lnTo>
                          <a:pt x="3462" y="2170"/>
                        </a:lnTo>
                        <a:lnTo>
                          <a:pt x="3491" y="2278"/>
                        </a:lnTo>
                        <a:lnTo>
                          <a:pt x="3509" y="2386"/>
                        </a:lnTo>
                        <a:lnTo>
                          <a:pt x="3521" y="2488"/>
                        </a:lnTo>
                        <a:lnTo>
                          <a:pt x="3527" y="2590"/>
                        </a:lnTo>
                        <a:lnTo>
                          <a:pt x="3521" y="2680"/>
                        </a:lnTo>
                        <a:lnTo>
                          <a:pt x="3515" y="2769"/>
                        </a:lnTo>
                        <a:lnTo>
                          <a:pt x="3497" y="2853"/>
                        </a:lnTo>
                        <a:lnTo>
                          <a:pt x="3474" y="2931"/>
                        </a:lnTo>
                        <a:lnTo>
                          <a:pt x="3438" y="3009"/>
                        </a:lnTo>
                        <a:lnTo>
                          <a:pt x="3402" y="3075"/>
                        </a:lnTo>
                        <a:lnTo>
                          <a:pt x="3360" y="3141"/>
                        </a:lnTo>
                        <a:lnTo>
                          <a:pt x="3306" y="3201"/>
                        </a:lnTo>
                        <a:lnTo>
                          <a:pt x="3294" y="3213"/>
                        </a:lnTo>
                        <a:lnTo>
                          <a:pt x="3282" y="3225"/>
                        </a:lnTo>
                        <a:lnTo>
                          <a:pt x="3288" y="3225"/>
                        </a:lnTo>
                        <a:lnTo>
                          <a:pt x="3300" y="3213"/>
                        </a:lnTo>
                        <a:lnTo>
                          <a:pt x="3312" y="3201"/>
                        </a:lnTo>
                        <a:lnTo>
                          <a:pt x="3366" y="3141"/>
                        </a:lnTo>
                        <a:lnTo>
                          <a:pt x="3408" y="3075"/>
                        </a:lnTo>
                        <a:lnTo>
                          <a:pt x="3444" y="3009"/>
                        </a:lnTo>
                        <a:lnTo>
                          <a:pt x="3474" y="2931"/>
                        </a:lnTo>
                        <a:lnTo>
                          <a:pt x="3497" y="2853"/>
                        </a:lnTo>
                        <a:lnTo>
                          <a:pt x="3515" y="2769"/>
                        </a:lnTo>
                        <a:lnTo>
                          <a:pt x="3527" y="2680"/>
                        </a:lnTo>
                        <a:lnTo>
                          <a:pt x="3527" y="2590"/>
                        </a:lnTo>
                        <a:lnTo>
                          <a:pt x="3521" y="2488"/>
                        </a:lnTo>
                        <a:lnTo>
                          <a:pt x="3509" y="2386"/>
                        </a:lnTo>
                        <a:lnTo>
                          <a:pt x="3491" y="2278"/>
                        </a:lnTo>
                        <a:lnTo>
                          <a:pt x="3462" y="2170"/>
                        </a:lnTo>
                        <a:lnTo>
                          <a:pt x="3426" y="2056"/>
                        </a:lnTo>
                        <a:lnTo>
                          <a:pt x="3384" y="1948"/>
                        </a:lnTo>
                        <a:lnTo>
                          <a:pt x="3336" y="1834"/>
                        </a:lnTo>
                        <a:lnTo>
                          <a:pt x="3276" y="1726"/>
                        </a:lnTo>
                        <a:lnTo>
                          <a:pt x="3216" y="1612"/>
                        </a:lnTo>
                        <a:lnTo>
                          <a:pt x="3145" y="1499"/>
                        </a:lnTo>
                        <a:lnTo>
                          <a:pt x="3073" y="1391"/>
                        </a:lnTo>
                        <a:lnTo>
                          <a:pt x="2989" y="1277"/>
                        </a:lnTo>
                        <a:lnTo>
                          <a:pt x="2816" y="1061"/>
                        </a:lnTo>
                        <a:lnTo>
                          <a:pt x="2613" y="857"/>
                        </a:lnTo>
                        <a:lnTo>
                          <a:pt x="2451" y="707"/>
                        </a:lnTo>
                        <a:lnTo>
                          <a:pt x="2284" y="575"/>
                        </a:lnTo>
                        <a:lnTo>
                          <a:pt x="2116" y="456"/>
                        </a:lnTo>
                        <a:lnTo>
                          <a:pt x="1949" y="348"/>
                        </a:lnTo>
                        <a:lnTo>
                          <a:pt x="1775" y="252"/>
                        </a:lnTo>
                        <a:lnTo>
                          <a:pt x="1608" y="174"/>
                        </a:lnTo>
                        <a:lnTo>
                          <a:pt x="1435" y="108"/>
                        </a:lnTo>
                        <a:lnTo>
                          <a:pt x="1273" y="60"/>
                        </a:lnTo>
                        <a:lnTo>
                          <a:pt x="1112" y="24"/>
                        </a:lnTo>
                        <a:lnTo>
                          <a:pt x="956" y="0"/>
                        </a:lnTo>
                        <a:lnTo>
                          <a:pt x="807" y="0"/>
                        </a:lnTo>
                        <a:lnTo>
                          <a:pt x="669" y="12"/>
                        </a:lnTo>
                        <a:lnTo>
                          <a:pt x="538" y="42"/>
                        </a:lnTo>
                        <a:lnTo>
                          <a:pt x="418" y="84"/>
                        </a:lnTo>
                        <a:lnTo>
                          <a:pt x="311" y="150"/>
                        </a:lnTo>
                        <a:lnTo>
                          <a:pt x="215" y="228"/>
                        </a:lnTo>
                        <a:lnTo>
                          <a:pt x="167" y="288"/>
                        </a:lnTo>
                        <a:lnTo>
                          <a:pt x="119" y="354"/>
                        </a:lnTo>
                        <a:lnTo>
                          <a:pt x="83" y="420"/>
                        </a:lnTo>
                        <a:lnTo>
                          <a:pt x="53" y="498"/>
                        </a:lnTo>
                        <a:lnTo>
                          <a:pt x="30" y="575"/>
                        </a:lnTo>
                        <a:lnTo>
                          <a:pt x="12" y="659"/>
                        </a:lnTo>
                        <a:lnTo>
                          <a:pt x="0" y="749"/>
                        </a:lnTo>
                        <a:lnTo>
                          <a:pt x="0" y="839"/>
                        </a:lnTo>
                        <a:lnTo>
                          <a:pt x="6" y="941"/>
                        </a:lnTo>
                        <a:lnTo>
                          <a:pt x="18" y="1043"/>
                        </a:lnTo>
                        <a:lnTo>
                          <a:pt x="35" y="1151"/>
                        </a:lnTo>
                        <a:lnTo>
                          <a:pt x="65" y="1259"/>
                        </a:lnTo>
                        <a:lnTo>
                          <a:pt x="101" y="1373"/>
                        </a:lnTo>
                        <a:lnTo>
                          <a:pt x="143" y="1481"/>
                        </a:lnTo>
                        <a:lnTo>
                          <a:pt x="191" y="1595"/>
                        </a:lnTo>
                        <a:lnTo>
                          <a:pt x="251" y="1708"/>
                        </a:lnTo>
                        <a:lnTo>
                          <a:pt x="311" y="1816"/>
                        </a:lnTo>
                        <a:lnTo>
                          <a:pt x="382" y="1930"/>
                        </a:lnTo>
                        <a:lnTo>
                          <a:pt x="454" y="2038"/>
                        </a:lnTo>
                        <a:lnTo>
                          <a:pt x="538" y="2152"/>
                        </a:lnTo>
                        <a:lnTo>
                          <a:pt x="717" y="2368"/>
                        </a:lnTo>
                        <a:lnTo>
                          <a:pt x="914" y="2572"/>
                        </a:lnTo>
                        <a:lnTo>
                          <a:pt x="1028" y="2674"/>
                        </a:lnTo>
                        <a:lnTo>
                          <a:pt x="1142" y="2775"/>
                        </a:lnTo>
                        <a:lnTo>
                          <a:pt x="1255" y="2865"/>
                        </a:lnTo>
                        <a:lnTo>
                          <a:pt x="1369" y="2949"/>
                        </a:lnTo>
                        <a:lnTo>
                          <a:pt x="1488" y="3027"/>
                        </a:lnTo>
                        <a:lnTo>
                          <a:pt x="1608" y="3099"/>
                        </a:lnTo>
                        <a:lnTo>
                          <a:pt x="1722" y="3165"/>
                        </a:lnTo>
                        <a:lnTo>
                          <a:pt x="1841" y="3225"/>
                        </a:lnTo>
                        <a:lnTo>
                          <a:pt x="1853" y="3225"/>
                        </a:lnTo>
                        <a:lnTo>
                          <a:pt x="1734" y="3165"/>
                        </a:lnTo>
                        <a:lnTo>
                          <a:pt x="1614" y="3099"/>
                        </a:lnTo>
                        <a:lnTo>
                          <a:pt x="1494" y="3027"/>
                        </a:lnTo>
                        <a:lnTo>
                          <a:pt x="1375" y="2949"/>
                        </a:lnTo>
                        <a:lnTo>
                          <a:pt x="1261" y="2865"/>
                        </a:lnTo>
                        <a:lnTo>
                          <a:pt x="1142" y="2769"/>
                        </a:lnTo>
                        <a:lnTo>
                          <a:pt x="914" y="2572"/>
                        </a:lnTo>
                        <a:lnTo>
                          <a:pt x="914" y="2572"/>
                        </a:lnTo>
                        <a:close/>
                      </a:path>
                    </a:pathLst>
                  </a:custGeom>
                  <a:solidFill>
                    <a:schemeClr val="accent2"/>
                  </a:solidFill>
                  <a:ln w="9525">
                    <a:noFill/>
                    <a:round/>
                    <a:headEnd/>
                    <a:tailEnd/>
                  </a:ln>
                </p:spPr>
                <p:txBody>
                  <a:bodyPr/>
                  <a:lstStyle/>
                  <a:p>
                    <a:pPr>
                      <a:defRPr/>
                    </a:pPr>
                    <a:endParaRPr lang="en-US"/>
                  </a:p>
                </p:txBody>
              </p:sp>
              <p:grpSp>
                <p:nvGrpSpPr>
                  <p:cNvPr id="2089" name="Group 10"/>
                  <p:cNvGrpSpPr>
                    <a:grpSpLocks/>
                  </p:cNvGrpSpPr>
                  <p:nvPr userDrawn="1"/>
                </p:nvGrpSpPr>
                <p:grpSpPr bwMode="auto">
                  <a:xfrm>
                    <a:off x="0" y="522"/>
                    <a:ext cx="4751" cy="3794"/>
                    <a:chOff x="0" y="522"/>
                    <a:chExt cx="4751" cy="3794"/>
                  </a:xfrm>
                </p:grpSpPr>
                <p:sp>
                  <p:nvSpPr>
                    <p:cNvPr id="171019" name="Freeform 11"/>
                    <p:cNvSpPr>
                      <a:spLocks/>
                    </p:cNvSpPr>
                    <p:nvPr userDrawn="1"/>
                  </p:nvSpPr>
                  <p:spPr bwMode="hidden">
                    <a:xfrm>
                      <a:off x="400" y="522"/>
                      <a:ext cx="4264" cy="3794"/>
                    </a:xfrm>
                    <a:custGeom>
                      <a:avLst/>
                      <a:gdLst/>
                      <a:ahLst/>
                      <a:cxnLst>
                        <a:cxn ang="0">
                          <a:pos x="4245" y="3237"/>
                        </a:cxn>
                        <a:cxn ang="0">
                          <a:pos x="4203" y="2961"/>
                        </a:cxn>
                        <a:cxn ang="0">
                          <a:pos x="4120" y="2679"/>
                        </a:cxn>
                        <a:cxn ang="0">
                          <a:pos x="4000" y="2391"/>
                        </a:cxn>
                        <a:cxn ang="0">
                          <a:pos x="3845" y="2098"/>
                        </a:cxn>
                        <a:cxn ang="0">
                          <a:pos x="3659" y="1810"/>
                        </a:cxn>
                        <a:cxn ang="0">
                          <a:pos x="3438" y="1528"/>
                        </a:cxn>
                        <a:cxn ang="0">
                          <a:pos x="3193" y="1252"/>
                        </a:cxn>
                        <a:cxn ang="0">
                          <a:pos x="2858" y="935"/>
                        </a:cxn>
                        <a:cxn ang="0">
                          <a:pos x="2434" y="605"/>
                        </a:cxn>
                        <a:cxn ang="0">
                          <a:pos x="1991" y="341"/>
                        </a:cxn>
                        <a:cxn ang="0">
                          <a:pos x="1549" y="143"/>
                        </a:cxn>
                        <a:cxn ang="0">
                          <a:pos x="1124" y="35"/>
                        </a:cxn>
                        <a:cxn ang="0">
                          <a:pos x="741" y="0"/>
                        </a:cxn>
                        <a:cxn ang="0">
                          <a:pos x="401" y="47"/>
                        </a:cxn>
                        <a:cxn ang="0">
                          <a:pos x="120" y="173"/>
                        </a:cxn>
                        <a:cxn ang="0">
                          <a:pos x="0" y="269"/>
                        </a:cxn>
                        <a:cxn ang="0">
                          <a:pos x="263" y="101"/>
                        </a:cxn>
                        <a:cxn ang="0">
                          <a:pos x="586" y="18"/>
                        </a:cxn>
                        <a:cxn ang="0">
                          <a:pos x="957" y="18"/>
                        </a:cxn>
                        <a:cxn ang="0">
                          <a:pos x="1357" y="95"/>
                        </a:cxn>
                        <a:cxn ang="0">
                          <a:pos x="1782" y="245"/>
                        </a:cxn>
                        <a:cxn ang="0">
                          <a:pos x="2212" y="467"/>
                        </a:cxn>
                        <a:cxn ang="0">
                          <a:pos x="2643" y="761"/>
                        </a:cxn>
                        <a:cxn ang="0">
                          <a:pos x="3061" y="1120"/>
                        </a:cxn>
                        <a:cxn ang="0">
                          <a:pos x="3318" y="1390"/>
                        </a:cxn>
                        <a:cxn ang="0">
                          <a:pos x="3552" y="1666"/>
                        </a:cxn>
                        <a:cxn ang="0">
                          <a:pos x="3755" y="1954"/>
                        </a:cxn>
                        <a:cxn ang="0">
                          <a:pos x="3922" y="2247"/>
                        </a:cxn>
                        <a:cxn ang="0">
                          <a:pos x="4060" y="2535"/>
                        </a:cxn>
                        <a:cxn ang="0">
                          <a:pos x="4162" y="2823"/>
                        </a:cxn>
                        <a:cxn ang="0">
                          <a:pos x="4221" y="3105"/>
                        </a:cxn>
                        <a:cxn ang="0">
                          <a:pos x="4245" y="3368"/>
                        </a:cxn>
                        <a:cxn ang="0">
                          <a:pos x="4233" y="3590"/>
                        </a:cxn>
                        <a:cxn ang="0">
                          <a:pos x="4185" y="3794"/>
                        </a:cxn>
                        <a:cxn ang="0">
                          <a:pos x="4215" y="3692"/>
                        </a:cxn>
                        <a:cxn ang="0">
                          <a:pos x="4245" y="3482"/>
                        </a:cxn>
                        <a:cxn ang="0">
                          <a:pos x="4251" y="3368"/>
                        </a:cxn>
                      </a:cxnLst>
                      <a:rect l="0" t="0" r="r" b="b"/>
                      <a:pathLst>
                        <a:path w="4251" h="3794">
                          <a:moveTo>
                            <a:pt x="4251" y="3368"/>
                          </a:moveTo>
                          <a:lnTo>
                            <a:pt x="4245" y="3237"/>
                          </a:lnTo>
                          <a:lnTo>
                            <a:pt x="4227" y="3099"/>
                          </a:lnTo>
                          <a:lnTo>
                            <a:pt x="4203" y="2961"/>
                          </a:lnTo>
                          <a:lnTo>
                            <a:pt x="4167" y="2823"/>
                          </a:lnTo>
                          <a:lnTo>
                            <a:pt x="4120" y="2679"/>
                          </a:lnTo>
                          <a:lnTo>
                            <a:pt x="4066" y="2535"/>
                          </a:lnTo>
                          <a:lnTo>
                            <a:pt x="4000" y="2391"/>
                          </a:lnTo>
                          <a:lnTo>
                            <a:pt x="3928" y="2247"/>
                          </a:lnTo>
                          <a:lnTo>
                            <a:pt x="3845" y="2098"/>
                          </a:lnTo>
                          <a:lnTo>
                            <a:pt x="3755" y="1954"/>
                          </a:lnTo>
                          <a:lnTo>
                            <a:pt x="3659" y="1810"/>
                          </a:lnTo>
                          <a:lnTo>
                            <a:pt x="3552" y="1666"/>
                          </a:lnTo>
                          <a:lnTo>
                            <a:pt x="3438" y="1528"/>
                          </a:lnTo>
                          <a:lnTo>
                            <a:pt x="3318" y="1390"/>
                          </a:lnTo>
                          <a:lnTo>
                            <a:pt x="3193" y="1252"/>
                          </a:lnTo>
                          <a:lnTo>
                            <a:pt x="3061" y="1120"/>
                          </a:lnTo>
                          <a:lnTo>
                            <a:pt x="2858" y="935"/>
                          </a:lnTo>
                          <a:lnTo>
                            <a:pt x="2649" y="761"/>
                          </a:lnTo>
                          <a:lnTo>
                            <a:pt x="2434" y="605"/>
                          </a:lnTo>
                          <a:lnTo>
                            <a:pt x="2212" y="467"/>
                          </a:lnTo>
                          <a:lnTo>
                            <a:pt x="1991" y="341"/>
                          </a:lnTo>
                          <a:lnTo>
                            <a:pt x="1770" y="233"/>
                          </a:lnTo>
                          <a:lnTo>
                            <a:pt x="1549" y="143"/>
                          </a:lnTo>
                          <a:lnTo>
                            <a:pt x="1327" y="77"/>
                          </a:lnTo>
                          <a:lnTo>
                            <a:pt x="1124" y="35"/>
                          </a:lnTo>
                          <a:lnTo>
                            <a:pt x="927" y="6"/>
                          </a:lnTo>
                          <a:lnTo>
                            <a:pt x="741" y="0"/>
                          </a:lnTo>
                          <a:lnTo>
                            <a:pt x="568" y="18"/>
                          </a:lnTo>
                          <a:lnTo>
                            <a:pt x="401" y="47"/>
                          </a:lnTo>
                          <a:lnTo>
                            <a:pt x="257" y="101"/>
                          </a:lnTo>
                          <a:lnTo>
                            <a:pt x="120" y="173"/>
                          </a:lnTo>
                          <a:lnTo>
                            <a:pt x="0" y="263"/>
                          </a:lnTo>
                          <a:lnTo>
                            <a:pt x="0" y="269"/>
                          </a:lnTo>
                          <a:lnTo>
                            <a:pt x="126" y="173"/>
                          </a:lnTo>
                          <a:lnTo>
                            <a:pt x="263" y="101"/>
                          </a:lnTo>
                          <a:lnTo>
                            <a:pt x="419" y="47"/>
                          </a:lnTo>
                          <a:lnTo>
                            <a:pt x="586" y="18"/>
                          </a:lnTo>
                          <a:lnTo>
                            <a:pt x="765" y="6"/>
                          </a:lnTo>
                          <a:lnTo>
                            <a:pt x="957" y="18"/>
                          </a:lnTo>
                          <a:lnTo>
                            <a:pt x="1154" y="47"/>
                          </a:lnTo>
                          <a:lnTo>
                            <a:pt x="1357" y="95"/>
                          </a:lnTo>
                          <a:lnTo>
                            <a:pt x="1567" y="161"/>
                          </a:lnTo>
                          <a:lnTo>
                            <a:pt x="1782" y="245"/>
                          </a:lnTo>
                          <a:lnTo>
                            <a:pt x="1997" y="347"/>
                          </a:lnTo>
                          <a:lnTo>
                            <a:pt x="2212" y="467"/>
                          </a:lnTo>
                          <a:lnTo>
                            <a:pt x="2428" y="605"/>
                          </a:lnTo>
                          <a:lnTo>
                            <a:pt x="2643" y="761"/>
                          </a:lnTo>
                          <a:lnTo>
                            <a:pt x="2858" y="935"/>
                          </a:lnTo>
                          <a:lnTo>
                            <a:pt x="3061" y="1120"/>
                          </a:lnTo>
                          <a:lnTo>
                            <a:pt x="3193" y="1252"/>
                          </a:lnTo>
                          <a:lnTo>
                            <a:pt x="3318" y="1390"/>
                          </a:lnTo>
                          <a:lnTo>
                            <a:pt x="3438" y="1528"/>
                          </a:lnTo>
                          <a:lnTo>
                            <a:pt x="3552" y="1666"/>
                          </a:lnTo>
                          <a:lnTo>
                            <a:pt x="3653" y="1810"/>
                          </a:lnTo>
                          <a:lnTo>
                            <a:pt x="3755" y="1954"/>
                          </a:lnTo>
                          <a:lnTo>
                            <a:pt x="3839" y="2104"/>
                          </a:lnTo>
                          <a:lnTo>
                            <a:pt x="3922" y="2247"/>
                          </a:lnTo>
                          <a:lnTo>
                            <a:pt x="3994" y="2391"/>
                          </a:lnTo>
                          <a:lnTo>
                            <a:pt x="4060" y="2535"/>
                          </a:lnTo>
                          <a:lnTo>
                            <a:pt x="4114" y="2679"/>
                          </a:lnTo>
                          <a:lnTo>
                            <a:pt x="4162" y="2823"/>
                          </a:lnTo>
                          <a:lnTo>
                            <a:pt x="4197" y="2967"/>
                          </a:lnTo>
                          <a:lnTo>
                            <a:pt x="4221" y="3105"/>
                          </a:lnTo>
                          <a:lnTo>
                            <a:pt x="4239" y="3237"/>
                          </a:lnTo>
                          <a:lnTo>
                            <a:pt x="4245" y="3368"/>
                          </a:lnTo>
                          <a:lnTo>
                            <a:pt x="4245" y="3482"/>
                          </a:lnTo>
                          <a:lnTo>
                            <a:pt x="4233" y="3590"/>
                          </a:lnTo>
                          <a:lnTo>
                            <a:pt x="4215" y="3692"/>
                          </a:lnTo>
                          <a:lnTo>
                            <a:pt x="4185" y="3794"/>
                          </a:lnTo>
                          <a:lnTo>
                            <a:pt x="4185" y="3794"/>
                          </a:lnTo>
                          <a:lnTo>
                            <a:pt x="4215" y="3692"/>
                          </a:lnTo>
                          <a:lnTo>
                            <a:pt x="4239" y="3590"/>
                          </a:lnTo>
                          <a:lnTo>
                            <a:pt x="4245" y="3482"/>
                          </a:lnTo>
                          <a:lnTo>
                            <a:pt x="4251" y="3368"/>
                          </a:lnTo>
                          <a:lnTo>
                            <a:pt x="4251" y="3368"/>
                          </a:lnTo>
                          <a:close/>
                        </a:path>
                      </a:pathLst>
                    </a:custGeom>
                    <a:solidFill>
                      <a:schemeClr val="accent2"/>
                    </a:solidFill>
                    <a:ln w="9525">
                      <a:noFill/>
                      <a:round/>
                      <a:headEnd/>
                      <a:tailEnd/>
                    </a:ln>
                  </p:spPr>
                  <p:txBody>
                    <a:bodyPr/>
                    <a:lstStyle/>
                    <a:p>
                      <a:pPr>
                        <a:defRPr/>
                      </a:pPr>
                      <a:endParaRPr lang="en-US"/>
                    </a:p>
                  </p:txBody>
                </p:sp>
                <p:grpSp>
                  <p:nvGrpSpPr>
                    <p:cNvPr id="2091" name="Group 12"/>
                    <p:cNvGrpSpPr>
                      <a:grpSpLocks/>
                    </p:cNvGrpSpPr>
                    <p:nvPr userDrawn="1"/>
                  </p:nvGrpSpPr>
                  <p:grpSpPr bwMode="auto">
                    <a:xfrm>
                      <a:off x="0" y="659"/>
                      <a:ext cx="4751" cy="3657"/>
                      <a:chOff x="0" y="659"/>
                      <a:chExt cx="4751" cy="3657"/>
                    </a:xfrm>
                  </p:grpSpPr>
                  <p:sp>
                    <p:nvSpPr>
                      <p:cNvPr id="171021" name="Freeform 13"/>
                      <p:cNvSpPr>
                        <a:spLocks/>
                      </p:cNvSpPr>
                      <p:nvPr userDrawn="1"/>
                    </p:nvSpPr>
                    <p:spPr bwMode="hidden">
                      <a:xfrm>
                        <a:off x="400" y="659"/>
                        <a:ext cx="4121" cy="3657"/>
                      </a:xfrm>
                      <a:custGeom>
                        <a:avLst/>
                        <a:gdLst/>
                        <a:ahLst/>
                        <a:cxnLst>
                          <a:cxn ang="0">
                            <a:pos x="161" y="186"/>
                          </a:cxn>
                          <a:cxn ang="0">
                            <a:pos x="442" y="54"/>
                          </a:cxn>
                          <a:cxn ang="0">
                            <a:pos x="771" y="6"/>
                          </a:cxn>
                          <a:cxn ang="0">
                            <a:pos x="1136" y="36"/>
                          </a:cxn>
                          <a:cxn ang="0">
                            <a:pos x="1537" y="144"/>
                          </a:cxn>
                          <a:cxn ang="0">
                            <a:pos x="1949" y="324"/>
                          </a:cxn>
                          <a:cxn ang="0">
                            <a:pos x="2368" y="570"/>
                          </a:cxn>
                          <a:cxn ang="0">
                            <a:pos x="2780" y="888"/>
                          </a:cxn>
                          <a:cxn ang="0">
                            <a:pos x="3103" y="1193"/>
                          </a:cxn>
                          <a:cxn ang="0">
                            <a:pos x="3336" y="1451"/>
                          </a:cxn>
                          <a:cxn ang="0">
                            <a:pos x="3540" y="1721"/>
                          </a:cxn>
                          <a:cxn ang="0">
                            <a:pos x="3719" y="1997"/>
                          </a:cxn>
                          <a:cxn ang="0">
                            <a:pos x="3863" y="2272"/>
                          </a:cxn>
                          <a:cxn ang="0">
                            <a:pos x="3976" y="2548"/>
                          </a:cxn>
                          <a:cxn ang="0">
                            <a:pos x="4060" y="2818"/>
                          </a:cxn>
                          <a:cxn ang="0">
                            <a:pos x="4102" y="3070"/>
                          </a:cxn>
                          <a:cxn ang="0">
                            <a:pos x="4102" y="3321"/>
                          </a:cxn>
                          <a:cxn ang="0">
                            <a:pos x="4060" y="3549"/>
                          </a:cxn>
                          <a:cxn ang="0">
                            <a:pos x="4030" y="3657"/>
                          </a:cxn>
                          <a:cxn ang="0">
                            <a:pos x="4090" y="3447"/>
                          </a:cxn>
                          <a:cxn ang="0">
                            <a:pos x="4108" y="3213"/>
                          </a:cxn>
                          <a:cxn ang="0">
                            <a:pos x="4102" y="3070"/>
                          </a:cxn>
                          <a:cxn ang="0">
                            <a:pos x="4060" y="2812"/>
                          </a:cxn>
                          <a:cxn ang="0">
                            <a:pos x="3982" y="2548"/>
                          </a:cxn>
                          <a:cxn ang="0">
                            <a:pos x="3869" y="2272"/>
                          </a:cxn>
                          <a:cxn ang="0">
                            <a:pos x="3725" y="1997"/>
                          </a:cxn>
                          <a:cxn ang="0">
                            <a:pos x="3546" y="1721"/>
                          </a:cxn>
                          <a:cxn ang="0">
                            <a:pos x="3342" y="1451"/>
                          </a:cxn>
                          <a:cxn ang="0">
                            <a:pos x="3109" y="1187"/>
                          </a:cxn>
                          <a:cxn ang="0">
                            <a:pos x="2792" y="888"/>
                          </a:cxn>
                          <a:cxn ang="0">
                            <a:pos x="2386" y="576"/>
                          </a:cxn>
                          <a:cxn ang="0">
                            <a:pos x="1967" y="330"/>
                          </a:cxn>
                          <a:cxn ang="0">
                            <a:pos x="1543" y="144"/>
                          </a:cxn>
                          <a:cxn ang="0">
                            <a:pos x="1130" y="30"/>
                          </a:cxn>
                          <a:cxn ang="0">
                            <a:pos x="753" y="0"/>
                          </a:cxn>
                          <a:cxn ang="0">
                            <a:pos x="431" y="54"/>
                          </a:cxn>
                          <a:cxn ang="0">
                            <a:pos x="161" y="186"/>
                          </a:cxn>
                          <a:cxn ang="0">
                            <a:pos x="24" y="306"/>
                          </a:cxn>
                          <a:cxn ang="0">
                            <a:pos x="0" y="336"/>
                          </a:cxn>
                          <a:cxn ang="0">
                            <a:pos x="48" y="282"/>
                          </a:cxn>
                        </a:cxnLst>
                        <a:rect l="0" t="0" r="r" b="b"/>
                        <a:pathLst>
                          <a:path w="4108" h="3657">
                            <a:moveTo>
                              <a:pt x="48" y="282"/>
                            </a:moveTo>
                            <a:lnTo>
                              <a:pt x="161" y="186"/>
                            </a:lnTo>
                            <a:lnTo>
                              <a:pt x="293" y="108"/>
                            </a:lnTo>
                            <a:lnTo>
                              <a:pt x="442" y="54"/>
                            </a:lnTo>
                            <a:lnTo>
                              <a:pt x="598" y="18"/>
                            </a:lnTo>
                            <a:lnTo>
                              <a:pt x="771" y="6"/>
                            </a:lnTo>
                            <a:lnTo>
                              <a:pt x="951" y="12"/>
                            </a:lnTo>
                            <a:lnTo>
                              <a:pt x="1136" y="36"/>
                            </a:lnTo>
                            <a:lnTo>
                              <a:pt x="1333" y="84"/>
                            </a:lnTo>
                            <a:lnTo>
                              <a:pt x="1537" y="144"/>
                            </a:lnTo>
                            <a:lnTo>
                              <a:pt x="1740" y="222"/>
                            </a:lnTo>
                            <a:lnTo>
                              <a:pt x="1949" y="324"/>
                            </a:lnTo>
                            <a:lnTo>
                              <a:pt x="2158" y="438"/>
                            </a:lnTo>
                            <a:lnTo>
                              <a:pt x="2368" y="570"/>
                            </a:lnTo>
                            <a:lnTo>
                              <a:pt x="2577" y="720"/>
                            </a:lnTo>
                            <a:lnTo>
                              <a:pt x="2780" y="888"/>
                            </a:lnTo>
                            <a:lnTo>
                              <a:pt x="2978" y="1067"/>
                            </a:lnTo>
                            <a:lnTo>
                              <a:pt x="3103" y="1193"/>
                            </a:lnTo>
                            <a:lnTo>
                              <a:pt x="3223" y="1319"/>
                            </a:lnTo>
                            <a:lnTo>
                              <a:pt x="3336" y="1451"/>
                            </a:lnTo>
                            <a:lnTo>
                              <a:pt x="3444" y="1589"/>
                            </a:lnTo>
                            <a:lnTo>
                              <a:pt x="3540" y="1721"/>
                            </a:lnTo>
                            <a:lnTo>
                              <a:pt x="3635" y="1859"/>
                            </a:lnTo>
                            <a:lnTo>
                              <a:pt x="3719" y="1997"/>
                            </a:lnTo>
                            <a:lnTo>
                              <a:pt x="3797" y="2134"/>
                            </a:lnTo>
                            <a:lnTo>
                              <a:pt x="3863" y="2272"/>
                            </a:lnTo>
                            <a:lnTo>
                              <a:pt x="3928" y="2410"/>
                            </a:lnTo>
                            <a:lnTo>
                              <a:pt x="3976" y="2548"/>
                            </a:lnTo>
                            <a:lnTo>
                              <a:pt x="4024" y="2680"/>
                            </a:lnTo>
                            <a:lnTo>
                              <a:pt x="4060" y="2818"/>
                            </a:lnTo>
                            <a:lnTo>
                              <a:pt x="4084" y="2944"/>
                            </a:lnTo>
                            <a:lnTo>
                              <a:pt x="4102" y="3070"/>
                            </a:lnTo>
                            <a:lnTo>
                              <a:pt x="4108" y="3195"/>
                            </a:lnTo>
                            <a:lnTo>
                              <a:pt x="4102" y="3321"/>
                            </a:lnTo>
                            <a:lnTo>
                              <a:pt x="4090" y="3441"/>
                            </a:lnTo>
                            <a:lnTo>
                              <a:pt x="4060" y="3549"/>
                            </a:lnTo>
                            <a:lnTo>
                              <a:pt x="4024" y="3657"/>
                            </a:lnTo>
                            <a:lnTo>
                              <a:pt x="4030" y="3657"/>
                            </a:lnTo>
                            <a:lnTo>
                              <a:pt x="4066" y="3555"/>
                            </a:lnTo>
                            <a:lnTo>
                              <a:pt x="4090" y="3447"/>
                            </a:lnTo>
                            <a:lnTo>
                              <a:pt x="4102" y="3333"/>
                            </a:lnTo>
                            <a:lnTo>
                              <a:pt x="4108" y="3213"/>
                            </a:lnTo>
                            <a:lnTo>
                              <a:pt x="4108" y="3195"/>
                            </a:lnTo>
                            <a:lnTo>
                              <a:pt x="4102" y="3070"/>
                            </a:lnTo>
                            <a:lnTo>
                              <a:pt x="4084" y="2944"/>
                            </a:lnTo>
                            <a:lnTo>
                              <a:pt x="4060" y="2812"/>
                            </a:lnTo>
                            <a:lnTo>
                              <a:pt x="4024" y="2680"/>
                            </a:lnTo>
                            <a:lnTo>
                              <a:pt x="3982" y="2548"/>
                            </a:lnTo>
                            <a:lnTo>
                              <a:pt x="3928" y="2410"/>
                            </a:lnTo>
                            <a:lnTo>
                              <a:pt x="3869" y="2272"/>
                            </a:lnTo>
                            <a:lnTo>
                              <a:pt x="3803" y="2134"/>
                            </a:lnTo>
                            <a:lnTo>
                              <a:pt x="3725" y="1997"/>
                            </a:lnTo>
                            <a:lnTo>
                              <a:pt x="3641" y="1859"/>
                            </a:lnTo>
                            <a:lnTo>
                              <a:pt x="3546" y="1721"/>
                            </a:lnTo>
                            <a:lnTo>
                              <a:pt x="3450" y="1583"/>
                            </a:lnTo>
                            <a:lnTo>
                              <a:pt x="3342" y="1451"/>
                            </a:lnTo>
                            <a:lnTo>
                              <a:pt x="3229" y="1319"/>
                            </a:lnTo>
                            <a:lnTo>
                              <a:pt x="3109" y="1187"/>
                            </a:lnTo>
                            <a:lnTo>
                              <a:pt x="2984" y="1061"/>
                            </a:lnTo>
                            <a:lnTo>
                              <a:pt x="2792" y="888"/>
                            </a:lnTo>
                            <a:lnTo>
                              <a:pt x="2589" y="726"/>
                            </a:lnTo>
                            <a:lnTo>
                              <a:pt x="2386" y="576"/>
                            </a:lnTo>
                            <a:lnTo>
                              <a:pt x="2176" y="444"/>
                            </a:lnTo>
                            <a:lnTo>
                              <a:pt x="1967" y="330"/>
                            </a:lnTo>
                            <a:lnTo>
                              <a:pt x="1752" y="228"/>
                            </a:lnTo>
                            <a:lnTo>
                              <a:pt x="1543" y="144"/>
                            </a:lnTo>
                            <a:lnTo>
                              <a:pt x="1333" y="78"/>
                            </a:lnTo>
                            <a:lnTo>
                              <a:pt x="1130" y="30"/>
                            </a:lnTo>
                            <a:lnTo>
                              <a:pt x="939" y="6"/>
                            </a:lnTo>
                            <a:lnTo>
                              <a:pt x="753" y="0"/>
                            </a:lnTo>
                            <a:lnTo>
                              <a:pt x="586" y="18"/>
                            </a:lnTo>
                            <a:lnTo>
                              <a:pt x="431" y="54"/>
                            </a:lnTo>
                            <a:lnTo>
                              <a:pt x="287" y="108"/>
                            </a:lnTo>
                            <a:lnTo>
                              <a:pt x="161" y="186"/>
                            </a:lnTo>
                            <a:lnTo>
                              <a:pt x="48" y="282"/>
                            </a:lnTo>
                            <a:lnTo>
                              <a:pt x="24" y="306"/>
                            </a:lnTo>
                            <a:lnTo>
                              <a:pt x="0" y="330"/>
                            </a:lnTo>
                            <a:lnTo>
                              <a:pt x="0" y="336"/>
                            </a:lnTo>
                            <a:lnTo>
                              <a:pt x="24" y="312"/>
                            </a:lnTo>
                            <a:lnTo>
                              <a:pt x="48" y="282"/>
                            </a:lnTo>
                            <a:lnTo>
                              <a:pt x="48" y="282"/>
                            </a:lnTo>
                            <a:close/>
                          </a:path>
                        </a:pathLst>
                      </a:custGeom>
                      <a:solidFill>
                        <a:schemeClr val="accent2"/>
                      </a:solidFill>
                      <a:ln w="9525">
                        <a:noFill/>
                        <a:round/>
                        <a:headEnd/>
                        <a:tailEnd/>
                      </a:ln>
                    </p:spPr>
                    <p:txBody>
                      <a:bodyPr/>
                      <a:lstStyle/>
                      <a:p>
                        <a:pPr>
                          <a:defRPr/>
                        </a:pPr>
                        <a:endParaRPr lang="en-US"/>
                      </a:p>
                    </p:txBody>
                  </p:sp>
                  <p:grpSp>
                    <p:nvGrpSpPr>
                      <p:cNvPr id="2093" name="Group 14"/>
                      <p:cNvGrpSpPr>
                        <a:grpSpLocks/>
                      </p:cNvGrpSpPr>
                      <p:nvPr userDrawn="1"/>
                    </p:nvGrpSpPr>
                    <p:grpSpPr bwMode="auto">
                      <a:xfrm>
                        <a:off x="0" y="808"/>
                        <a:ext cx="4751" cy="3508"/>
                        <a:chOff x="-400" y="808"/>
                        <a:chExt cx="4751" cy="3508"/>
                      </a:xfrm>
                    </p:grpSpPr>
                    <p:sp>
                      <p:nvSpPr>
                        <p:cNvPr id="171023" name="Line 15"/>
                        <p:cNvSpPr>
                          <a:spLocks noChangeShapeType="1"/>
                        </p:cNvSpPr>
                        <p:nvPr userDrawn="1"/>
                      </p:nvSpPr>
                      <p:spPr bwMode="hidden">
                        <a:xfrm rot="1678521" flipH="1" flipV="1">
                          <a:off x="876" y="809"/>
                          <a:ext cx="1242" cy="1910"/>
                        </a:xfrm>
                        <a:prstGeom prst="line">
                          <a:avLst/>
                        </a:prstGeom>
                        <a:noFill/>
                        <a:ln w="9525">
                          <a:solidFill>
                            <a:schemeClr val="accent2"/>
                          </a:solidFill>
                          <a:round/>
                          <a:headEnd/>
                          <a:tailEnd/>
                        </a:ln>
                        <a:effectLst/>
                      </p:spPr>
                      <p:txBody>
                        <a:bodyPr/>
                        <a:lstStyle/>
                        <a:p>
                          <a:pPr>
                            <a:defRPr/>
                          </a:pPr>
                          <a:endParaRPr lang="en-US"/>
                        </a:p>
                      </p:txBody>
                    </p:sp>
                    <p:sp>
                      <p:nvSpPr>
                        <p:cNvPr id="171024" name="Line 16"/>
                        <p:cNvSpPr>
                          <a:spLocks noChangeShapeType="1"/>
                        </p:cNvSpPr>
                        <p:nvPr userDrawn="1"/>
                      </p:nvSpPr>
                      <p:spPr bwMode="hidden">
                        <a:xfrm rot="1678521" flipH="1" flipV="1">
                          <a:off x="-210" y="2117"/>
                          <a:ext cx="1921" cy="379"/>
                        </a:xfrm>
                        <a:prstGeom prst="line">
                          <a:avLst/>
                        </a:prstGeom>
                        <a:noFill/>
                        <a:ln w="9525">
                          <a:solidFill>
                            <a:schemeClr val="accent2"/>
                          </a:solidFill>
                          <a:round/>
                          <a:headEnd/>
                          <a:tailEnd/>
                        </a:ln>
                        <a:effectLst/>
                      </p:spPr>
                      <p:txBody>
                        <a:bodyPr/>
                        <a:lstStyle/>
                        <a:p>
                          <a:pPr>
                            <a:defRPr/>
                          </a:pPr>
                          <a:endParaRPr lang="en-US"/>
                        </a:p>
                      </p:txBody>
                    </p:sp>
                    <p:sp>
                      <p:nvSpPr>
                        <p:cNvPr id="171025" name="Line 17"/>
                        <p:cNvSpPr>
                          <a:spLocks noChangeShapeType="1"/>
                        </p:cNvSpPr>
                        <p:nvPr userDrawn="1"/>
                      </p:nvSpPr>
                      <p:spPr bwMode="hidden">
                        <a:xfrm rot="1678521" flipH="1" flipV="1">
                          <a:off x="-257" y="1886"/>
                          <a:ext cx="2029" cy="591"/>
                        </a:xfrm>
                        <a:prstGeom prst="line">
                          <a:avLst/>
                        </a:prstGeom>
                        <a:noFill/>
                        <a:ln w="9525">
                          <a:solidFill>
                            <a:schemeClr val="accent2"/>
                          </a:solidFill>
                          <a:round/>
                          <a:headEnd/>
                          <a:tailEnd/>
                        </a:ln>
                        <a:effectLst/>
                      </p:spPr>
                      <p:txBody>
                        <a:bodyPr/>
                        <a:lstStyle/>
                        <a:p>
                          <a:pPr>
                            <a:defRPr/>
                          </a:pPr>
                          <a:endParaRPr lang="en-US"/>
                        </a:p>
                      </p:txBody>
                    </p:sp>
                    <p:sp>
                      <p:nvSpPr>
                        <p:cNvPr id="171026" name="Line 18"/>
                        <p:cNvSpPr>
                          <a:spLocks noChangeShapeType="1"/>
                        </p:cNvSpPr>
                        <p:nvPr userDrawn="1"/>
                      </p:nvSpPr>
                      <p:spPr bwMode="hidden">
                        <a:xfrm rot="1678521" flipH="1" flipV="1">
                          <a:off x="-327" y="1599"/>
                          <a:ext cx="2175" cy="852"/>
                        </a:xfrm>
                        <a:prstGeom prst="line">
                          <a:avLst/>
                        </a:prstGeom>
                        <a:noFill/>
                        <a:ln w="9525">
                          <a:solidFill>
                            <a:schemeClr val="accent2"/>
                          </a:solidFill>
                          <a:round/>
                          <a:headEnd/>
                          <a:tailEnd/>
                        </a:ln>
                        <a:effectLst/>
                      </p:spPr>
                      <p:txBody>
                        <a:bodyPr/>
                        <a:lstStyle/>
                        <a:p>
                          <a:pPr>
                            <a:defRPr/>
                          </a:pPr>
                          <a:endParaRPr lang="en-US"/>
                        </a:p>
                      </p:txBody>
                    </p:sp>
                    <p:sp>
                      <p:nvSpPr>
                        <p:cNvPr id="171027" name="Line 19"/>
                        <p:cNvSpPr>
                          <a:spLocks noChangeShapeType="1"/>
                        </p:cNvSpPr>
                        <p:nvPr userDrawn="1"/>
                      </p:nvSpPr>
                      <p:spPr bwMode="hidden">
                        <a:xfrm rot="1678521" flipH="1" flipV="1">
                          <a:off x="-400" y="1259"/>
                          <a:ext cx="2334" cy="1165"/>
                        </a:xfrm>
                        <a:prstGeom prst="line">
                          <a:avLst/>
                        </a:prstGeom>
                        <a:noFill/>
                        <a:ln w="9525">
                          <a:solidFill>
                            <a:schemeClr val="accent2"/>
                          </a:solidFill>
                          <a:round/>
                          <a:headEnd/>
                          <a:tailEnd/>
                        </a:ln>
                        <a:effectLst/>
                      </p:spPr>
                      <p:txBody>
                        <a:bodyPr/>
                        <a:lstStyle/>
                        <a:p>
                          <a:pPr>
                            <a:defRPr/>
                          </a:pPr>
                          <a:endParaRPr lang="en-US"/>
                        </a:p>
                      </p:txBody>
                    </p:sp>
                    <p:sp>
                      <p:nvSpPr>
                        <p:cNvPr id="171028" name="Line 20"/>
                        <p:cNvSpPr>
                          <a:spLocks noChangeShapeType="1"/>
                        </p:cNvSpPr>
                        <p:nvPr userDrawn="1"/>
                      </p:nvSpPr>
                      <p:spPr bwMode="hidden">
                        <a:xfrm rot="1678521" flipH="1" flipV="1">
                          <a:off x="179" y="872"/>
                          <a:ext cx="1891" cy="1681"/>
                        </a:xfrm>
                        <a:prstGeom prst="line">
                          <a:avLst/>
                        </a:prstGeom>
                        <a:noFill/>
                        <a:ln w="9525">
                          <a:solidFill>
                            <a:schemeClr val="accent2"/>
                          </a:solidFill>
                          <a:round/>
                          <a:headEnd/>
                          <a:tailEnd/>
                        </a:ln>
                        <a:effectLst/>
                      </p:spPr>
                      <p:txBody>
                        <a:bodyPr/>
                        <a:lstStyle/>
                        <a:p>
                          <a:pPr>
                            <a:defRPr/>
                          </a:pPr>
                          <a:endParaRPr lang="en-US"/>
                        </a:p>
                      </p:txBody>
                    </p:sp>
                    <p:sp>
                      <p:nvSpPr>
                        <p:cNvPr id="171029" name="Line 21"/>
                        <p:cNvSpPr>
                          <a:spLocks noChangeShapeType="1"/>
                        </p:cNvSpPr>
                        <p:nvPr userDrawn="1"/>
                      </p:nvSpPr>
                      <p:spPr bwMode="hidden">
                        <a:xfrm rot="1678521" flipH="1" flipV="1">
                          <a:off x="-150" y="2329"/>
                          <a:ext cx="1806" cy="194"/>
                        </a:xfrm>
                        <a:prstGeom prst="line">
                          <a:avLst/>
                        </a:prstGeom>
                        <a:noFill/>
                        <a:ln w="9525">
                          <a:solidFill>
                            <a:schemeClr val="accent2"/>
                          </a:solidFill>
                          <a:round/>
                          <a:headEnd/>
                          <a:tailEnd/>
                        </a:ln>
                        <a:effectLst/>
                      </p:spPr>
                      <p:txBody>
                        <a:bodyPr/>
                        <a:lstStyle/>
                        <a:p>
                          <a:pPr>
                            <a:defRPr/>
                          </a:pPr>
                          <a:endParaRPr lang="en-US"/>
                        </a:p>
                      </p:txBody>
                    </p:sp>
                    <p:sp>
                      <p:nvSpPr>
                        <p:cNvPr id="171030" name="Line 22"/>
                        <p:cNvSpPr>
                          <a:spLocks noChangeShapeType="1"/>
                        </p:cNvSpPr>
                        <p:nvPr userDrawn="1"/>
                      </p:nvSpPr>
                      <p:spPr bwMode="hidden">
                        <a:xfrm rot="1678521" flipH="1" flipV="1">
                          <a:off x="-109" y="2514"/>
                          <a:ext cx="1720" cy="30"/>
                        </a:xfrm>
                        <a:prstGeom prst="line">
                          <a:avLst/>
                        </a:prstGeom>
                        <a:noFill/>
                        <a:ln w="9525">
                          <a:solidFill>
                            <a:schemeClr val="accent2"/>
                          </a:solidFill>
                          <a:round/>
                          <a:headEnd/>
                          <a:tailEnd/>
                        </a:ln>
                        <a:effectLst/>
                      </p:spPr>
                      <p:txBody>
                        <a:bodyPr/>
                        <a:lstStyle/>
                        <a:p>
                          <a:pPr>
                            <a:defRPr/>
                          </a:pPr>
                          <a:endParaRPr lang="en-US"/>
                        </a:p>
                      </p:txBody>
                    </p:sp>
                    <p:sp>
                      <p:nvSpPr>
                        <p:cNvPr id="171031" name="Line 23"/>
                        <p:cNvSpPr>
                          <a:spLocks noChangeShapeType="1"/>
                        </p:cNvSpPr>
                        <p:nvPr userDrawn="1"/>
                      </p:nvSpPr>
                      <p:spPr bwMode="hidden">
                        <a:xfrm rot="1678521" flipH="1">
                          <a:off x="545" y="2785"/>
                          <a:ext cx="849" cy="802"/>
                        </a:xfrm>
                        <a:prstGeom prst="line">
                          <a:avLst/>
                        </a:prstGeom>
                        <a:noFill/>
                        <a:ln w="9525">
                          <a:solidFill>
                            <a:schemeClr val="accent2"/>
                          </a:solidFill>
                          <a:round/>
                          <a:headEnd/>
                          <a:tailEnd/>
                        </a:ln>
                        <a:effectLst/>
                      </p:spPr>
                      <p:txBody>
                        <a:bodyPr/>
                        <a:lstStyle/>
                        <a:p>
                          <a:pPr>
                            <a:defRPr/>
                          </a:pPr>
                          <a:endParaRPr lang="en-US"/>
                        </a:p>
                      </p:txBody>
                    </p:sp>
                    <p:sp>
                      <p:nvSpPr>
                        <p:cNvPr id="171032" name="Line 24"/>
                        <p:cNvSpPr>
                          <a:spLocks noChangeShapeType="1"/>
                        </p:cNvSpPr>
                        <p:nvPr userDrawn="1"/>
                      </p:nvSpPr>
                      <p:spPr bwMode="hidden">
                        <a:xfrm rot="1678521" flipH="1">
                          <a:off x="168" y="2669"/>
                          <a:ext cx="1295" cy="560"/>
                        </a:xfrm>
                        <a:prstGeom prst="line">
                          <a:avLst/>
                        </a:prstGeom>
                        <a:noFill/>
                        <a:ln w="9525">
                          <a:solidFill>
                            <a:schemeClr val="accent2"/>
                          </a:solidFill>
                          <a:round/>
                          <a:headEnd/>
                          <a:tailEnd/>
                        </a:ln>
                        <a:effectLst/>
                      </p:spPr>
                      <p:txBody>
                        <a:bodyPr/>
                        <a:lstStyle/>
                        <a:p>
                          <a:pPr>
                            <a:defRPr/>
                          </a:pPr>
                          <a:endParaRPr lang="en-US"/>
                        </a:p>
                      </p:txBody>
                    </p:sp>
                    <p:sp>
                      <p:nvSpPr>
                        <p:cNvPr id="171033" name="Line 25"/>
                        <p:cNvSpPr>
                          <a:spLocks noChangeShapeType="1"/>
                        </p:cNvSpPr>
                        <p:nvPr userDrawn="1"/>
                      </p:nvSpPr>
                      <p:spPr bwMode="hidden">
                        <a:xfrm rot="1678521" flipH="1">
                          <a:off x="-34" y="2588"/>
                          <a:ext cx="1576" cy="245"/>
                        </a:xfrm>
                        <a:prstGeom prst="line">
                          <a:avLst/>
                        </a:prstGeom>
                        <a:noFill/>
                        <a:ln w="9525">
                          <a:solidFill>
                            <a:schemeClr val="accent2"/>
                          </a:solidFill>
                          <a:round/>
                          <a:headEnd/>
                          <a:tailEnd/>
                        </a:ln>
                        <a:effectLst/>
                      </p:spPr>
                      <p:txBody>
                        <a:bodyPr/>
                        <a:lstStyle/>
                        <a:p>
                          <a:pPr>
                            <a:defRPr/>
                          </a:pPr>
                          <a:endParaRPr lang="en-US"/>
                        </a:p>
                      </p:txBody>
                    </p:sp>
                    <p:sp>
                      <p:nvSpPr>
                        <p:cNvPr id="171034" name="Line 26"/>
                        <p:cNvSpPr>
                          <a:spLocks noChangeShapeType="1"/>
                        </p:cNvSpPr>
                        <p:nvPr userDrawn="1"/>
                      </p:nvSpPr>
                      <p:spPr bwMode="hidden">
                        <a:xfrm rot="1678521" flipH="1">
                          <a:off x="1201" y="2985"/>
                          <a:ext cx="141" cy="1041"/>
                        </a:xfrm>
                        <a:prstGeom prst="line">
                          <a:avLst/>
                        </a:prstGeom>
                        <a:noFill/>
                        <a:ln w="9525">
                          <a:solidFill>
                            <a:schemeClr val="accent2"/>
                          </a:solidFill>
                          <a:round/>
                          <a:headEnd/>
                          <a:tailEnd/>
                        </a:ln>
                        <a:effectLst/>
                      </p:spPr>
                      <p:txBody>
                        <a:bodyPr/>
                        <a:lstStyle/>
                        <a:p>
                          <a:pPr>
                            <a:defRPr/>
                          </a:pPr>
                          <a:endParaRPr lang="en-US"/>
                        </a:p>
                      </p:txBody>
                    </p:sp>
                    <p:sp>
                      <p:nvSpPr>
                        <p:cNvPr id="171035" name="Line 27"/>
                        <p:cNvSpPr>
                          <a:spLocks noChangeShapeType="1"/>
                        </p:cNvSpPr>
                        <p:nvPr userDrawn="1"/>
                      </p:nvSpPr>
                      <p:spPr bwMode="hidden">
                        <a:xfrm rot="1678521" flipH="1">
                          <a:off x="1292" y="3013"/>
                          <a:ext cx="47" cy="1058"/>
                        </a:xfrm>
                        <a:prstGeom prst="line">
                          <a:avLst/>
                        </a:prstGeom>
                        <a:noFill/>
                        <a:ln w="9525">
                          <a:solidFill>
                            <a:schemeClr val="accent2"/>
                          </a:solidFill>
                          <a:round/>
                          <a:headEnd/>
                          <a:tailEnd/>
                        </a:ln>
                        <a:effectLst/>
                      </p:spPr>
                      <p:txBody>
                        <a:bodyPr/>
                        <a:lstStyle/>
                        <a:p>
                          <a:pPr>
                            <a:defRPr/>
                          </a:pPr>
                          <a:endParaRPr lang="en-US"/>
                        </a:p>
                      </p:txBody>
                    </p:sp>
                    <p:sp>
                      <p:nvSpPr>
                        <p:cNvPr id="171036" name="Line 28"/>
                        <p:cNvSpPr>
                          <a:spLocks noChangeShapeType="1"/>
                        </p:cNvSpPr>
                        <p:nvPr userDrawn="1"/>
                      </p:nvSpPr>
                      <p:spPr bwMode="hidden">
                        <a:xfrm rot="1678521">
                          <a:off x="1331" y="3034"/>
                          <a:ext cx="47" cy="1081"/>
                        </a:xfrm>
                        <a:prstGeom prst="line">
                          <a:avLst/>
                        </a:prstGeom>
                        <a:noFill/>
                        <a:ln w="9525">
                          <a:solidFill>
                            <a:schemeClr val="accent2"/>
                          </a:solidFill>
                          <a:round/>
                          <a:headEnd/>
                          <a:tailEnd/>
                        </a:ln>
                        <a:effectLst/>
                      </p:spPr>
                      <p:txBody>
                        <a:bodyPr/>
                        <a:lstStyle/>
                        <a:p>
                          <a:pPr>
                            <a:defRPr/>
                          </a:pPr>
                          <a:endParaRPr lang="en-US"/>
                        </a:p>
                      </p:txBody>
                    </p:sp>
                    <p:sp>
                      <p:nvSpPr>
                        <p:cNvPr id="171037" name="Line 29"/>
                        <p:cNvSpPr>
                          <a:spLocks noChangeShapeType="1"/>
                        </p:cNvSpPr>
                        <p:nvPr userDrawn="1"/>
                      </p:nvSpPr>
                      <p:spPr bwMode="hidden">
                        <a:xfrm rot="1678521">
                          <a:off x="1325" y="3059"/>
                          <a:ext cx="145" cy="1101"/>
                        </a:xfrm>
                        <a:prstGeom prst="line">
                          <a:avLst/>
                        </a:prstGeom>
                        <a:noFill/>
                        <a:ln w="9525">
                          <a:solidFill>
                            <a:schemeClr val="accent2"/>
                          </a:solidFill>
                          <a:round/>
                          <a:headEnd/>
                          <a:tailEnd/>
                        </a:ln>
                        <a:effectLst/>
                      </p:spPr>
                      <p:txBody>
                        <a:bodyPr/>
                        <a:lstStyle/>
                        <a:p>
                          <a:pPr>
                            <a:defRPr/>
                          </a:pPr>
                          <a:endParaRPr lang="en-US"/>
                        </a:p>
                      </p:txBody>
                    </p:sp>
                    <p:sp>
                      <p:nvSpPr>
                        <p:cNvPr id="171038" name="Line 30"/>
                        <p:cNvSpPr>
                          <a:spLocks noChangeShapeType="1"/>
                        </p:cNvSpPr>
                        <p:nvPr userDrawn="1"/>
                      </p:nvSpPr>
                      <p:spPr bwMode="hidden">
                        <a:xfrm rot="1678521">
                          <a:off x="1320" y="3090"/>
                          <a:ext cx="255" cy="1124"/>
                        </a:xfrm>
                        <a:prstGeom prst="line">
                          <a:avLst/>
                        </a:prstGeom>
                        <a:noFill/>
                        <a:ln w="9525">
                          <a:solidFill>
                            <a:schemeClr val="accent2"/>
                          </a:solidFill>
                          <a:round/>
                          <a:headEnd/>
                          <a:tailEnd/>
                        </a:ln>
                        <a:effectLst/>
                      </p:spPr>
                      <p:txBody>
                        <a:bodyPr/>
                        <a:lstStyle/>
                        <a:p>
                          <a:pPr>
                            <a:defRPr/>
                          </a:pPr>
                          <a:endParaRPr lang="en-US"/>
                        </a:p>
                      </p:txBody>
                    </p:sp>
                    <p:sp>
                      <p:nvSpPr>
                        <p:cNvPr id="171039" name="Line 31"/>
                        <p:cNvSpPr>
                          <a:spLocks noChangeShapeType="1"/>
                        </p:cNvSpPr>
                        <p:nvPr userDrawn="1"/>
                      </p:nvSpPr>
                      <p:spPr bwMode="hidden">
                        <a:xfrm rot="1678521">
                          <a:off x="1314" y="3117"/>
                          <a:ext cx="365" cy="1143"/>
                        </a:xfrm>
                        <a:prstGeom prst="line">
                          <a:avLst/>
                        </a:prstGeom>
                        <a:noFill/>
                        <a:ln w="9525">
                          <a:solidFill>
                            <a:schemeClr val="accent2"/>
                          </a:solidFill>
                          <a:round/>
                          <a:headEnd/>
                          <a:tailEnd/>
                        </a:ln>
                        <a:effectLst/>
                      </p:spPr>
                      <p:txBody>
                        <a:bodyPr/>
                        <a:lstStyle/>
                        <a:p>
                          <a:pPr>
                            <a:defRPr/>
                          </a:pPr>
                          <a:endParaRPr lang="en-US"/>
                        </a:p>
                      </p:txBody>
                    </p:sp>
                    <p:sp>
                      <p:nvSpPr>
                        <p:cNvPr id="171040" name="Line 32"/>
                        <p:cNvSpPr>
                          <a:spLocks noChangeShapeType="1"/>
                        </p:cNvSpPr>
                        <p:nvPr userDrawn="1"/>
                      </p:nvSpPr>
                      <p:spPr bwMode="hidden">
                        <a:xfrm rot="1678521">
                          <a:off x="1337" y="3181"/>
                          <a:ext cx="567" cy="1073"/>
                        </a:xfrm>
                        <a:prstGeom prst="line">
                          <a:avLst/>
                        </a:prstGeom>
                        <a:noFill/>
                        <a:ln w="9525">
                          <a:solidFill>
                            <a:schemeClr val="accent2"/>
                          </a:solidFill>
                          <a:round/>
                          <a:headEnd/>
                          <a:tailEnd/>
                        </a:ln>
                        <a:effectLst/>
                      </p:spPr>
                      <p:txBody>
                        <a:bodyPr/>
                        <a:lstStyle/>
                        <a:p>
                          <a:pPr>
                            <a:defRPr/>
                          </a:pPr>
                          <a:endParaRPr lang="en-US"/>
                        </a:p>
                      </p:txBody>
                    </p:sp>
                    <p:sp>
                      <p:nvSpPr>
                        <p:cNvPr id="171041" name="Line 33"/>
                        <p:cNvSpPr>
                          <a:spLocks noChangeShapeType="1"/>
                        </p:cNvSpPr>
                        <p:nvPr userDrawn="1"/>
                      </p:nvSpPr>
                      <p:spPr bwMode="hidden">
                        <a:xfrm rot="1678521">
                          <a:off x="1354" y="3209"/>
                          <a:ext cx="663" cy="1019"/>
                        </a:xfrm>
                        <a:prstGeom prst="line">
                          <a:avLst/>
                        </a:prstGeom>
                        <a:noFill/>
                        <a:ln w="9525">
                          <a:solidFill>
                            <a:schemeClr val="accent2"/>
                          </a:solidFill>
                          <a:round/>
                          <a:headEnd/>
                          <a:tailEnd/>
                        </a:ln>
                        <a:effectLst/>
                      </p:spPr>
                      <p:txBody>
                        <a:bodyPr/>
                        <a:lstStyle/>
                        <a:p>
                          <a:pPr>
                            <a:defRPr/>
                          </a:pPr>
                          <a:endParaRPr lang="en-US"/>
                        </a:p>
                      </p:txBody>
                    </p:sp>
                    <p:sp>
                      <p:nvSpPr>
                        <p:cNvPr id="171042" name="Line 34"/>
                        <p:cNvSpPr>
                          <a:spLocks noChangeShapeType="1"/>
                        </p:cNvSpPr>
                        <p:nvPr userDrawn="1"/>
                      </p:nvSpPr>
                      <p:spPr bwMode="hidden">
                        <a:xfrm rot="1678521">
                          <a:off x="1375" y="3238"/>
                          <a:ext cx="745" cy="957"/>
                        </a:xfrm>
                        <a:prstGeom prst="line">
                          <a:avLst/>
                        </a:prstGeom>
                        <a:noFill/>
                        <a:ln w="9525">
                          <a:solidFill>
                            <a:schemeClr val="accent2"/>
                          </a:solidFill>
                          <a:round/>
                          <a:headEnd/>
                          <a:tailEnd/>
                        </a:ln>
                        <a:effectLst/>
                      </p:spPr>
                      <p:txBody>
                        <a:bodyPr/>
                        <a:lstStyle/>
                        <a:p>
                          <a:pPr>
                            <a:defRPr/>
                          </a:pPr>
                          <a:endParaRPr lang="en-US"/>
                        </a:p>
                      </p:txBody>
                    </p:sp>
                    <p:sp>
                      <p:nvSpPr>
                        <p:cNvPr id="171043" name="Line 35"/>
                        <p:cNvSpPr>
                          <a:spLocks noChangeShapeType="1"/>
                        </p:cNvSpPr>
                        <p:nvPr userDrawn="1"/>
                      </p:nvSpPr>
                      <p:spPr bwMode="hidden">
                        <a:xfrm rot="1678521">
                          <a:off x="1393" y="3266"/>
                          <a:ext cx="849" cy="909"/>
                        </a:xfrm>
                        <a:prstGeom prst="line">
                          <a:avLst/>
                        </a:prstGeom>
                        <a:noFill/>
                        <a:ln w="9525">
                          <a:solidFill>
                            <a:schemeClr val="accent2"/>
                          </a:solidFill>
                          <a:round/>
                          <a:headEnd/>
                          <a:tailEnd/>
                        </a:ln>
                        <a:effectLst/>
                      </p:spPr>
                      <p:txBody>
                        <a:bodyPr/>
                        <a:lstStyle/>
                        <a:p>
                          <a:pPr>
                            <a:defRPr/>
                          </a:pPr>
                          <a:endParaRPr lang="en-US"/>
                        </a:p>
                      </p:txBody>
                    </p:sp>
                    <p:sp>
                      <p:nvSpPr>
                        <p:cNvPr id="171044" name="Line 36"/>
                        <p:cNvSpPr>
                          <a:spLocks noChangeShapeType="1"/>
                        </p:cNvSpPr>
                        <p:nvPr userDrawn="1"/>
                      </p:nvSpPr>
                      <p:spPr bwMode="hidden">
                        <a:xfrm rot="1678521">
                          <a:off x="1412" y="3293"/>
                          <a:ext cx="950" cy="856"/>
                        </a:xfrm>
                        <a:prstGeom prst="line">
                          <a:avLst/>
                        </a:prstGeom>
                        <a:noFill/>
                        <a:ln w="9525">
                          <a:solidFill>
                            <a:schemeClr val="accent2"/>
                          </a:solidFill>
                          <a:round/>
                          <a:headEnd/>
                          <a:tailEnd/>
                        </a:ln>
                        <a:effectLst/>
                      </p:spPr>
                      <p:txBody>
                        <a:bodyPr/>
                        <a:lstStyle/>
                        <a:p>
                          <a:pPr>
                            <a:defRPr/>
                          </a:pPr>
                          <a:endParaRPr lang="en-US"/>
                        </a:p>
                      </p:txBody>
                    </p:sp>
                    <p:sp>
                      <p:nvSpPr>
                        <p:cNvPr id="171045" name="Line 37"/>
                        <p:cNvSpPr>
                          <a:spLocks noChangeShapeType="1"/>
                        </p:cNvSpPr>
                        <p:nvPr userDrawn="1"/>
                      </p:nvSpPr>
                      <p:spPr bwMode="hidden">
                        <a:xfrm rot="1678521">
                          <a:off x="1429" y="3321"/>
                          <a:ext cx="1056" cy="788"/>
                        </a:xfrm>
                        <a:prstGeom prst="line">
                          <a:avLst/>
                        </a:prstGeom>
                        <a:noFill/>
                        <a:ln w="9525">
                          <a:solidFill>
                            <a:schemeClr val="accent2"/>
                          </a:solidFill>
                          <a:round/>
                          <a:headEnd/>
                          <a:tailEnd/>
                        </a:ln>
                        <a:effectLst/>
                      </p:spPr>
                      <p:txBody>
                        <a:bodyPr/>
                        <a:lstStyle/>
                        <a:p>
                          <a:pPr>
                            <a:defRPr/>
                          </a:pPr>
                          <a:endParaRPr lang="en-US"/>
                        </a:p>
                      </p:txBody>
                    </p:sp>
                    <p:sp>
                      <p:nvSpPr>
                        <p:cNvPr id="171046" name="Line 38"/>
                        <p:cNvSpPr>
                          <a:spLocks noChangeShapeType="1"/>
                        </p:cNvSpPr>
                        <p:nvPr userDrawn="1"/>
                      </p:nvSpPr>
                      <p:spPr bwMode="hidden">
                        <a:xfrm rot="1678521">
                          <a:off x="1452" y="3356"/>
                          <a:ext cx="1173" cy="727"/>
                        </a:xfrm>
                        <a:prstGeom prst="line">
                          <a:avLst/>
                        </a:prstGeom>
                        <a:noFill/>
                        <a:ln w="9525">
                          <a:solidFill>
                            <a:schemeClr val="accent2"/>
                          </a:solidFill>
                          <a:round/>
                          <a:headEnd/>
                          <a:tailEnd/>
                        </a:ln>
                        <a:effectLst/>
                      </p:spPr>
                      <p:txBody>
                        <a:bodyPr/>
                        <a:lstStyle/>
                        <a:p>
                          <a:pPr>
                            <a:defRPr/>
                          </a:pPr>
                          <a:endParaRPr lang="en-US"/>
                        </a:p>
                      </p:txBody>
                    </p:sp>
                    <p:sp>
                      <p:nvSpPr>
                        <p:cNvPr id="171047" name="Line 39"/>
                        <p:cNvSpPr>
                          <a:spLocks noChangeShapeType="1"/>
                        </p:cNvSpPr>
                        <p:nvPr userDrawn="1"/>
                      </p:nvSpPr>
                      <p:spPr bwMode="hidden">
                        <a:xfrm rot="1678521">
                          <a:off x="1469" y="3388"/>
                          <a:ext cx="1315" cy="665"/>
                        </a:xfrm>
                        <a:prstGeom prst="line">
                          <a:avLst/>
                        </a:prstGeom>
                        <a:noFill/>
                        <a:ln w="9525">
                          <a:solidFill>
                            <a:schemeClr val="accent2"/>
                          </a:solidFill>
                          <a:round/>
                          <a:headEnd/>
                          <a:tailEnd/>
                        </a:ln>
                        <a:effectLst/>
                      </p:spPr>
                      <p:txBody>
                        <a:bodyPr/>
                        <a:lstStyle/>
                        <a:p>
                          <a:pPr>
                            <a:defRPr/>
                          </a:pPr>
                          <a:endParaRPr lang="en-US"/>
                        </a:p>
                      </p:txBody>
                    </p:sp>
                    <p:sp>
                      <p:nvSpPr>
                        <p:cNvPr id="171048" name="Line 40"/>
                        <p:cNvSpPr>
                          <a:spLocks noChangeShapeType="1"/>
                        </p:cNvSpPr>
                        <p:nvPr userDrawn="1"/>
                      </p:nvSpPr>
                      <p:spPr bwMode="hidden">
                        <a:xfrm rot="1678521">
                          <a:off x="1493" y="3426"/>
                          <a:ext cx="1469" cy="585"/>
                        </a:xfrm>
                        <a:prstGeom prst="line">
                          <a:avLst/>
                        </a:prstGeom>
                        <a:noFill/>
                        <a:ln w="9525">
                          <a:solidFill>
                            <a:schemeClr val="accent2"/>
                          </a:solidFill>
                          <a:round/>
                          <a:headEnd/>
                          <a:tailEnd/>
                        </a:ln>
                        <a:effectLst/>
                      </p:spPr>
                      <p:txBody>
                        <a:bodyPr/>
                        <a:lstStyle/>
                        <a:p>
                          <a:pPr>
                            <a:defRPr/>
                          </a:pPr>
                          <a:endParaRPr lang="en-US"/>
                        </a:p>
                      </p:txBody>
                    </p:sp>
                    <p:sp>
                      <p:nvSpPr>
                        <p:cNvPr id="171049" name="Line 41"/>
                        <p:cNvSpPr>
                          <a:spLocks noChangeShapeType="1"/>
                        </p:cNvSpPr>
                        <p:nvPr userDrawn="1"/>
                      </p:nvSpPr>
                      <p:spPr bwMode="hidden">
                        <a:xfrm rot="1678521">
                          <a:off x="1511" y="3464"/>
                          <a:ext cx="1649" cy="495"/>
                        </a:xfrm>
                        <a:prstGeom prst="line">
                          <a:avLst/>
                        </a:prstGeom>
                        <a:noFill/>
                        <a:ln w="9525">
                          <a:solidFill>
                            <a:schemeClr val="accent2"/>
                          </a:solidFill>
                          <a:round/>
                          <a:headEnd/>
                          <a:tailEnd/>
                        </a:ln>
                        <a:effectLst/>
                      </p:spPr>
                      <p:txBody>
                        <a:bodyPr/>
                        <a:lstStyle/>
                        <a:p>
                          <a:pPr>
                            <a:defRPr/>
                          </a:pPr>
                          <a:endParaRPr lang="en-US"/>
                        </a:p>
                      </p:txBody>
                    </p:sp>
                    <p:sp>
                      <p:nvSpPr>
                        <p:cNvPr id="171050" name="Line 42"/>
                        <p:cNvSpPr>
                          <a:spLocks noChangeShapeType="1"/>
                        </p:cNvSpPr>
                        <p:nvPr userDrawn="1"/>
                      </p:nvSpPr>
                      <p:spPr bwMode="hidden">
                        <a:xfrm rot="1678521">
                          <a:off x="1528" y="3518"/>
                          <a:ext cx="1885" cy="380"/>
                        </a:xfrm>
                        <a:prstGeom prst="line">
                          <a:avLst/>
                        </a:prstGeom>
                        <a:noFill/>
                        <a:ln w="9525">
                          <a:solidFill>
                            <a:schemeClr val="accent2"/>
                          </a:solidFill>
                          <a:round/>
                          <a:headEnd/>
                          <a:tailEnd/>
                        </a:ln>
                        <a:effectLst/>
                      </p:spPr>
                      <p:txBody>
                        <a:bodyPr/>
                        <a:lstStyle/>
                        <a:p>
                          <a:pPr>
                            <a:defRPr/>
                          </a:pPr>
                          <a:endParaRPr lang="en-US"/>
                        </a:p>
                      </p:txBody>
                    </p:sp>
                    <p:sp>
                      <p:nvSpPr>
                        <p:cNvPr id="171051" name="Line 43"/>
                        <p:cNvSpPr>
                          <a:spLocks noChangeShapeType="1"/>
                        </p:cNvSpPr>
                        <p:nvPr userDrawn="1"/>
                      </p:nvSpPr>
                      <p:spPr bwMode="hidden">
                        <a:xfrm rot="1678521">
                          <a:off x="1552" y="3586"/>
                          <a:ext cx="2168" cy="240"/>
                        </a:xfrm>
                        <a:prstGeom prst="line">
                          <a:avLst/>
                        </a:prstGeom>
                        <a:noFill/>
                        <a:ln w="9525">
                          <a:solidFill>
                            <a:schemeClr val="accent2"/>
                          </a:solidFill>
                          <a:round/>
                          <a:headEnd/>
                          <a:tailEnd/>
                        </a:ln>
                        <a:effectLst/>
                      </p:spPr>
                      <p:txBody>
                        <a:bodyPr/>
                        <a:lstStyle/>
                        <a:p>
                          <a:pPr>
                            <a:defRPr/>
                          </a:pPr>
                          <a:endParaRPr lang="en-US"/>
                        </a:p>
                      </p:txBody>
                    </p:sp>
                    <p:sp>
                      <p:nvSpPr>
                        <p:cNvPr id="171052" name="Line 44"/>
                        <p:cNvSpPr>
                          <a:spLocks noChangeShapeType="1"/>
                        </p:cNvSpPr>
                        <p:nvPr userDrawn="1"/>
                      </p:nvSpPr>
                      <p:spPr bwMode="hidden">
                        <a:xfrm rot="1678521">
                          <a:off x="1577" y="3670"/>
                          <a:ext cx="2528" cy="60"/>
                        </a:xfrm>
                        <a:prstGeom prst="line">
                          <a:avLst/>
                        </a:prstGeom>
                        <a:noFill/>
                        <a:ln w="9525">
                          <a:solidFill>
                            <a:schemeClr val="accent2"/>
                          </a:solidFill>
                          <a:round/>
                          <a:headEnd/>
                          <a:tailEnd/>
                        </a:ln>
                        <a:effectLst/>
                      </p:spPr>
                      <p:txBody>
                        <a:bodyPr/>
                        <a:lstStyle/>
                        <a:p>
                          <a:pPr>
                            <a:defRPr/>
                          </a:pPr>
                          <a:endParaRPr lang="en-US"/>
                        </a:p>
                      </p:txBody>
                    </p:sp>
                    <p:sp>
                      <p:nvSpPr>
                        <p:cNvPr id="171053" name="Line 45"/>
                        <p:cNvSpPr>
                          <a:spLocks noChangeShapeType="1"/>
                        </p:cNvSpPr>
                        <p:nvPr userDrawn="1"/>
                      </p:nvSpPr>
                      <p:spPr bwMode="hidden">
                        <a:xfrm rot="1678521" flipV="1">
                          <a:off x="1621" y="3545"/>
                          <a:ext cx="2730" cy="176"/>
                        </a:xfrm>
                        <a:prstGeom prst="line">
                          <a:avLst/>
                        </a:prstGeom>
                        <a:noFill/>
                        <a:ln w="9525">
                          <a:solidFill>
                            <a:schemeClr val="accent2"/>
                          </a:solidFill>
                          <a:round/>
                          <a:headEnd/>
                          <a:tailEnd/>
                        </a:ln>
                        <a:effectLst/>
                      </p:spPr>
                      <p:txBody>
                        <a:bodyPr/>
                        <a:lstStyle/>
                        <a:p>
                          <a:pPr>
                            <a:defRPr/>
                          </a:pPr>
                          <a:endParaRPr lang="en-US"/>
                        </a:p>
                      </p:txBody>
                    </p:sp>
                    <p:sp>
                      <p:nvSpPr>
                        <p:cNvPr id="171054" name="Line 46"/>
                        <p:cNvSpPr>
                          <a:spLocks noChangeShapeType="1"/>
                        </p:cNvSpPr>
                        <p:nvPr userDrawn="1"/>
                      </p:nvSpPr>
                      <p:spPr bwMode="hidden">
                        <a:xfrm rot="1678521" flipV="1">
                          <a:off x="1682" y="3297"/>
                          <a:ext cx="2635" cy="404"/>
                        </a:xfrm>
                        <a:prstGeom prst="line">
                          <a:avLst/>
                        </a:prstGeom>
                        <a:noFill/>
                        <a:ln w="9525">
                          <a:solidFill>
                            <a:schemeClr val="accent2"/>
                          </a:solidFill>
                          <a:round/>
                          <a:headEnd/>
                          <a:tailEnd/>
                        </a:ln>
                        <a:effectLst/>
                      </p:spPr>
                      <p:txBody>
                        <a:bodyPr/>
                        <a:lstStyle/>
                        <a:p>
                          <a:pPr>
                            <a:defRPr/>
                          </a:pPr>
                          <a:endParaRPr lang="en-US"/>
                        </a:p>
                      </p:txBody>
                    </p:sp>
                    <p:sp>
                      <p:nvSpPr>
                        <p:cNvPr id="171055" name="Line 47"/>
                        <p:cNvSpPr>
                          <a:spLocks noChangeShapeType="1"/>
                        </p:cNvSpPr>
                        <p:nvPr userDrawn="1"/>
                      </p:nvSpPr>
                      <p:spPr bwMode="hidden">
                        <a:xfrm rot="1678521" flipV="1">
                          <a:off x="1782" y="2845"/>
                          <a:ext cx="2370" cy="789"/>
                        </a:xfrm>
                        <a:prstGeom prst="line">
                          <a:avLst/>
                        </a:prstGeom>
                        <a:noFill/>
                        <a:ln w="9525">
                          <a:solidFill>
                            <a:schemeClr val="accent2"/>
                          </a:solidFill>
                          <a:round/>
                          <a:headEnd/>
                          <a:tailEnd/>
                        </a:ln>
                        <a:effectLst/>
                      </p:spPr>
                      <p:txBody>
                        <a:bodyPr/>
                        <a:lstStyle/>
                        <a:p>
                          <a:pPr>
                            <a:defRPr/>
                          </a:pPr>
                          <a:endParaRPr lang="en-US"/>
                        </a:p>
                      </p:txBody>
                    </p:sp>
                    <p:sp>
                      <p:nvSpPr>
                        <p:cNvPr id="171056" name="Line 48"/>
                        <p:cNvSpPr>
                          <a:spLocks noChangeShapeType="1"/>
                        </p:cNvSpPr>
                        <p:nvPr userDrawn="1"/>
                      </p:nvSpPr>
                      <p:spPr bwMode="hidden">
                        <a:xfrm rot="1678521" flipV="1">
                          <a:off x="1960" y="1992"/>
                          <a:ext cx="1530" cy="1443"/>
                        </a:xfrm>
                        <a:prstGeom prst="line">
                          <a:avLst/>
                        </a:prstGeom>
                        <a:noFill/>
                        <a:ln w="9525">
                          <a:solidFill>
                            <a:schemeClr val="accent2"/>
                          </a:solidFill>
                          <a:round/>
                          <a:headEnd/>
                          <a:tailEnd/>
                        </a:ln>
                        <a:effectLst/>
                      </p:spPr>
                      <p:txBody>
                        <a:bodyPr/>
                        <a:lstStyle/>
                        <a:p>
                          <a:pPr>
                            <a:defRPr/>
                          </a:pPr>
                          <a:endParaRPr lang="en-US"/>
                        </a:p>
                      </p:txBody>
                    </p:sp>
                    <p:sp>
                      <p:nvSpPr>
                        <p:cNvPr id="171057" name="Line 49"/>
                        <p:cNvSpPr>
                          <a:spLocks noChangeShapeType="1"/>
                        </p:cNvSpPr>
                        <p:nvPr userDrawn="1"/>
                      </p:nvSpPr>
                      <p:spPr bwMode="hidden">
                        <a:xfrm rot="1678521" flipV="1">
                          <a:off x="2014" y="1727"/>
                          <a:ext cx="1219" cy="1629"/>
                        </a:xfrm>
                        <a:prstGeom prst="line">
                          <a:avLst/>
                        </a:prstGeom>
                        <a:noFill/>
                        <a:ln w="9525">
                          <a:solidFill>
                            <a:schemeClr val="accent2"/>
                          </a:solidFill>
                          <a:round/>
                          <a:headEnd/>
                          <a:tailEnd/>
                        </a:ln>
                        <a:effectLst/>
                      </p:spPr>
                      <p:txBody>
                        <a:bodyPr/>
                        <a:lstStyle/>
                        <a:p>
                          <a:pPr>
                            <a:defRPr/>
                          </a:pPr>
                          <a:endParaRPr lang="en-US"/>
                        </a:p>
                      </p:txBody>
                    </p:sp>
                    <p:sp>
                      <p:nvSpPr>
                        <p:cNvPr id="171058" name="Freeform 50"/>
                        <p:cNvSpPr>
                          <a:spLocks/>
                        </p:cNvSpPr>
                        <p:nvPr userDrawn="1"/>
                      </p:nvSpPr>
                      <p:spPr bwMode="hidden">
                        <a:xfrm>
                          <a:off x="0" y="2548"/>
                          <a:ext cx="1542" cy="1768"/>
                        </a:xfrm>
                        <a:custGeom>
                          <a:avLst/>
                          <a:gdLst/>
                          <a:ahLst/>
                          <a:cxnLst>
                            <a:cxn ang="0">
                              <a:pos x="909" y="1264"/>
                            </a:cxn>
                            <a:cxn ang="0">
                              <a:pos x="1058" y="1402"/>
                            </a:cxn>
                            <a:cxn ang="0">
                              <a:pos x="1214" y="1528"/>
                            </a:cxn>
                            <a:cxn ang="0">
                              <a:pos x="1369" y="1654"/>
                            </a:cxn>
                            <a:cxn ang="0">
                              <a:pos x="1531" y="1768"/>
                            </a:cxn>
                            <a:cxn ang="0">
                              <a:pos x="1537" y="1768"/>
                            </a:cxn>
                            <a:cxn ang="0">
                              <a:pos x="1375" y="1654"/>
                            </a:cxn>
                            <a:cxn ang="0">
                              <a:pos x="1220" y="1534"/>
                            </a:cxn>
                            <a:cxn ang="0">
                              <a:pos x="1064" y="1402"/>
                            </a:cxn>
                            <a:cxn ang="0">
                              <a:pos x="915" y="1258"/>
                            </a:cxn>
                            <a:cxn ang="0">
                              <a:pos x="765" y="1115"/>
                            </a:cxn>
                            <a:cxn ang="0">
                              <a:pos x="628" y="959"/>
                            </a:cxn>
                            <a:cxn ang="0">
                              <a:pos x="496" y="803"/>
                            </a:cxn>
                            <a:cxn ang="0">
                              <a:pos x="377" y="647"/>
                            </a:cxn>
                            <a:cxn ang="0">
                              <a:pos x="269" y="485"/>
                            </a:cxn>
                            <a:cxn ang="0">
                              <a:pos x="167" y="323"/>
                            </a:cxn>
                            <a:cxn ang="0">
                              <a:pos x="78" y="161"/>
                            </a:cxn>
                            <a:cxn ang="0">
                              <a:pos x="0" y="0"/>
                            </a:cxn>
                            <a:cxn ang="0">
                              <a:pos x="0" y="12"/>
                            </a:cxn>
                            <a:cxn ang="0">
                              <a:pos x="78" y="173"/>
                            </a:cxn>
                            <a:cxn ang="0">
                              <a:pos x="167" y="335"/>
                            </a:cxn>
                            <a:cxn ang="0">
                              <a:pos x="269" y="491"/>
                            </a:cxn>
                            <a:cxn ang="0">
                              <a:pos x="377" y="653"/>
                            </a:cxn>
                            <a:cxn ang="0">
                              <a:pos x="496" y="809"/>
                            </a:cxn>
                            <a:cxn ang="0">
                              <a:pos x="628" y="965"/>
                            </a:cxn>
                            <a:cxn ang="0">
                              <a:pos x="765" y="1121"/>
                            </a:cxn>
                            <a:cxn ang="0">
                              <a:pos x="909" y="1264"/>
                            </a:cxn>
                            <a:cxn ang="0">
                              <a:pos x="909" y="1264"/>
                            </a:cxn>
                          </a:cxnLst>
                          <a:rect l="0" t="0" r="r" b="b"/>
                          <a:pathLst>
                            <a:path w="1537" h="1768">
                              <a:moveTo>
                                <a:pt x="909" y="1264"/>
                              </a:moveTo>
                              <a:lnTo>
                                <a:pt x="1058" y="1402"/>
                              </a:lnTo>
                              <a:lnTo>
                                <a:pt x="1214" y="1528"/>
                              </a:lnTo>
                              <a:lnTo>
                                <a:pt x="1369" y="1654"/>
                              </a:lnTo>
                              <a:lnTo>
                                <a:pt x="1531" y="1768"/>
                              </a:lnTo>
                              <a:lnTo>
                                <a:pt x="1537" y="1768"/>
                              </a:lnTo>
                              <a:lnTo>
                                <a:pt x="1375" y="1654"/>
                              </a:lnTo>
                              <a:lnTo>
                                <a:pt x="1220" y="1534"/>
                              </a:lnTo>
                              <a:lnTo>
                                <a:pt x="1064" y="1402"/>
                              </a:lnTo>
                              <a:lnTo>
                                <a:pt x="915" y="1258"/>
                              </a:lnTo>
                              <a:lnTo>
                                <a:pt x="765" y="1115"/>
                              </a:lnTo>
                              <a:lnTo>
                                <a:pt x="628" y="959"/>
                              </a:lnTo>
                              <a:lnTo>
                                <a:pt x="496" y="803"/>
                              </a:lnTo>
                              <a:lnTo>
                                <a:pt x="377" y="647"/>
                              </a:lnTo>
                              <a:lnTo>
                                <a:pt x="269" y="485"/>
                              </a:lnTo>
                              <a:lnTo>
                                <a:pt x="167" y="323"/>
                              </a:lnTo>
                              <a:lnTo>
                                <a:pt x="78" y="161"/>
                              </a:lnTo>
                              <a:lnTo>
                                <a:pt x="0" y="0"/>
                              </a:lnTo>
                              <a:lnTo>
                                <a:pt x="0" y="12"/>
                              </a:lnTo>
                              <a:lnTo>
                                <a:pt x="78" y="173"/>
                              </a:lnTo>
                              <a:lnTo>
                                <a:pt x="167" y="335"/>
                              </a:lnTo>
                              <a:lnTo>
                                <a:pt x="269" y="491"/>
                              </a:lnTo>
                              <a:lnTo>
                                <a:pt x="377" y="653"/>
                              </a:lnTo>
                              <a:lnTo>
                                <a:pt x="496" y="809"/>
                              </a:lnTo>
                              <a:lnTo>
                                <a:pt x="628" y="965"/>
                              </a:lnTo>
                              <a:lnTo>
                                <a:pt x="765" y="1121"/>
                              </a:lnTo>
                              <a:lnTo>
                                <a:pt x="909" y="1264"/>
                              </a:lnTo>
                              <a:lnTo>
                                <a:pt x="909" y="1264"/>
                              </a:lnTo>
                              <a:close/>
                            </a:path>
                          </a:pathLst>
                        </a:custGeom>
                        <a:solidFill>
                          <a:schemeClr val="accent2"/>
                        </a:solidFill>
                        <a:ln w="9525">
                          <a:solidFill>
                            <a:schemeClr val="accent2"/>
                          </a:solidFill>
                          <a:round/>
                          <a:headEnd/>
                          <a:tailEnd/>
                        </a:ln>
                      </p:spPr>
                      <p:txBody>
                        <a:bodyPr/>
                        <a:lstStyle/>
                        <a:p>
                          <a:pPr>
                            <a:defRPr/>
                          </a:pPr>
                          <a:endParaRPr lang="en-US"/>
                        </a:p>
                      </p:txBody>
                    </p:sp>
                    <p:grpSp>
                      <p:nvGrpSpPr>
                        <p:cNvPr id="2130" name="Group 51"/>
                        <p:cNvGrpSpPr>
                          <a:grpSpLocks/>
                        </p:cNvGrpSpPr>
                        <p:nvPr userDrawn="1"/>
                      </p:nvGrpSpPr>
                      <p:grpSpPr bwMode="auto">
                        <a:xfrm>
                          <a:off x="0" y="1812"/>
                          <a:ext cx="3672" cy="2049"/>
                          <a:chOff x="5" y="1816"/>
                          <a:chExt cx="3672" cy="2049"/>
                        </a:xfrm>
                      </p:grpSpPr>
                      <p:sp>
                        <p:nvSpPr>
                          <p:cNvPr id="171060" name="Oval 52"/>
                          <p:cNvSpPr>
                            <a:spLocks noChangeArrowheads="1"/>
                          </p:cNvSpPr>
                          <p:nvPr userDrawn="1"/>
                        </p:nvSpPr>
                        <p:spPr bwMode="hidden">
                          <a:xfrm rot="-2819839">
                            <a:off x="1544" y="2870"/>
                            <a:ext cx="161" cy="280"/>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1" name="Oval 53"/>
                          <p:cNvSpPr>
                            <a:spLocks noChangeArrowheads="1"/>
                          </p:cNvSpPr>
                          <p:nvPr userDrawn="1"/>
                        </p:nvSpPr>
                        <p:spPr bwMode="hidden">
                          <a:xfrm rot="-2819839">
                            <a:off x="1490" y="2750"/>
                            <a:ext cx="281" cy="503"/>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2" name="Oval 54"/>
                          <p:cNvSpPr>
                            <a:spLocks noChangeArrowheads="1"/>
                          </p:cNvSpPr>
                          <p:nvPr userDrawn="1"/>
                        </p:nvSpPr>
                        <p:spPr bwMode="hidden">
                          <a:xfrm rot="-2819839">
                            <a:off x="1415" y="2563"/>
                            <a:ext cx="471" cy="813"/>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3" name="Oval 55"/>
                          <p:cNvSpPr>
                            <a:spLocks noChangeArrowheads="1"/>
                          </p:cNvSpPr>
                          <p:nvPr userDrawn="1"/>
                        </p:nvSpPr>
                        <p:spPr bwMode="hidden">
                          <a:xfrm rot="-2819839">
                            <a:off x="1357" y="2400"/>
                            <a:ext cx="623" cy="1129"/>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4" name="Oval 56"/>
                          <p:cNvSpPr>
                            <a:spLocks noChangeArrowheads="1"/>
                          </p:cNvSpPr>
                          <p:nvPr userDrawn="1"/>
                        </p:nvSpPr>
                        <p:spPr bwMode="hidden">
                          <a:xfrm rot="-2819839">
                            <a:off x="1294" y="2200"/>
                            <a:ext cx="786" cy="1467"/>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5" name="Oval 57"/>
                          <p:cNvSpPr>
                            <a:spLocks noChangeArrowheads="1"/>
                          </p:cNvSpPr>
                          <p:nvPr userDrawn="1"/>
                        </p:nvSpPr>
                        <p:spPr bwMode="hidden">
                          <a:xfrm rot="-2819839">
                            <a:off x="1238" y="2040"/>
                            <a:ext cx="972" cy="1779"/>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6" name="Oval 58"/>
                          <p:cNvSpPr>
                            <a:spLocks noChangeArrowheads="1"/>
                          </p:cNvSpPr>
                          <p:nvPr userDrawn="1"/>
                        </p:nvSpPr>
                        <p:spPr bwMode="hidden">
                          <a:xfrm rot="-2819839">
                            <a:off x="1156" y="1866"/>
                            <a:ext cx="1167" cy="2094"/>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7" name="Oval 59"/>
                          <p:cNvSpPr>
                            <a:spLocks noChangeArrowheads="1"/>
                          </p:cNvSpPr>
                          <p:nvPr userDrawn="1"/>
                        </p:nvSpPr>
                        <p:spPr bwMode="hidden">
                          <a:xfrm rot="-2819839">
                            <a:off x="1085" y="1698"/>
                            <a:ext cx="1346" cy="2398"/>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8" name="Oval 60"/>
                          <p:cNvSpPr>
                            <a:spLocks noChangeArrowheads="1"/>
                          </p:cNvSpPr>
                          <p:nvPr userDrawn="1"/>
                        </p:nvSpPr>
                        <p:spPr bwMode="hidden">
                          <a:xfrm rot="-2819839">
                            <a:off x="999" y="1537"/>
                            <a:ext cx="1563" cy="2696"/>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69" name="Oval 61"/>
                          <p:cNvSpPr>
                            <a:spLocks noChangeArrowheads="1"/>
                          </p:cNvSpPr>
                          <p:nvPr userDrawn="1"/>
                        </p:nvSpPr>
                        <p:spPr bwMode="hidden">
                          <a:xfrm rot="-2819839">
                            <a:off x="934" y="1358"/>
                            <a:ext cx="1711" cy="3016"/>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70" name="Oval 62"/>
                          <p:cNvSpPr>
                            <a:spLocks noChangeArrowheads="1"/>
                          </p:cNvSpPr>
                          <p:nvPr userDrawn="1"/>
                        </p:nvSpPr>
                        <p:spPr bwMode="hidden">
                          <a:xfrm rot="-2865139">
                            <a:off x="877" y="1187"/>
                            <a:ext cx="1880" cy="3345"/>
                          </a:xfrm>
                          <a:prstGeom prst="ellipse">
                            <a:avLst/>
                          </a:prstGeom>
                          <a:noFill/>
                          <a:ln w="9525">
                            <a:solidFill>
                              <a:schemeClr val="accent2"/>
                            </a:solidFill>
                            <a:round/>
                            <a:headEnd/>
                            <a:tailEnd/>
                          </a:ln>
                          <a:effectLst/>
                        </p:spPr>
                        <p:txBody>
                          <a:bodyPr wrap="none" anchor="ctr"/>
                          <a:lstStyle/>
                          <a:p>
                            <a:pPr>
                              <a:defRPr/>
                            </a:pPr>
                            <a:endParaRPr lang="en-US"/>
                          </a:p>
                        </p:txBody>
                      </p:sp>
                      <p:sp>
                        <p:nvSpPr>
                          <p:cNvPr id="171071" name="Oval 63"/>
                          <p:cNvSpPr>
                            <a:spLocks noChangeArrowheads="1"/>
                          </p:cNvSpPr>
                          <p:nvPr userDrawn="1"/>
                        </p:nvSpPr>
                        <p:spPr bwMode="hidden">
                          <a:xfrm rot="-2780025">
                            <a:off x="818" y="1003"/>
                            <a:ext cx="2049" cy="3672"/>
                          </a:xfrm>
                          <a:prstGeom prst="ellipse">
                            <a:avLst/>
                          </a:prstGeom>
                          <a:noFill/>
                          <a:ln w="9525">
                            <a:solidFill>
                              <a:schemeClr val="accent2"/>
                            </a:solidFill>
                            <a:round/>
                            <a:headEnd/>
                            <a:tailEnd/>
                          </a:ln>
                          <a:effectLst/>
                        </p:spPr>
                        <p:txBody>
                          <a:bodyPr wrap="none" anchor="ctr"/>
                          <a:lstStyle/>
                          <a:p>
                            <a:pPr>
                              <a:defRPr/>
                            </a:pPr>
                            <a:endParaRPr lang="en-US"/>
                          </a:p>
                        </p:txBody>
                      </p:sp>
                    </p:grpSp>
                    <p:sp>
                      <p:nvSpPr>
                        <p:cNvPr id="171072" name="Line 64"/>
                        <p:cNvSpPr>
                          <a:spLocks noChangeShapeType="1"/>
                        </p:cNvSpPr>
                        <p:nvPr userDrawn="1"/>
                      </p:nvSpPr>
                      <p:spPr bwMode="hidden">
                        <a:xfrm flipV="1">
                          <a:off x="1656" y="1164"/>
                          <a:ext cx="831" cy="1770"/>
                        </a:xfrm>
                        <a:prstGeom prst="line">
                          <a:avLst/>
                        </a:prstGeom>
                        <a:noFill/>
                        <a:ln w="9525">
                          <a:solidFill>
                            <a:schemeClr val="accent2"/>
                          </a:solidFill>
                          <a:round/>
                          <a:headEnd/>
                          <a:tailEnd/>
                        </a:ln>
                        <a:effectLst/>
                      </p:spPr>
                      <p:txBody>
                        <a:bodyPr/>
                        <a:lstStyle/>
                        <a:p>
                          <a:pPr>
                            <a:defRPr/>
                          </a:pPr>
                          <a:endParaRPr lang="en-US"/>
                        </a:p>
                      </p:txBody>
                    </p:sp>
                    <p:sp>
                      <p:nvSpPr>
                        <p:cNvPr id="171073" name="Line 65"/>
                        <p:cNvSpPr>
                          <a:spLocks noChangeShapeType="1"/>
                        </p:cNvSpPr>
                        <p:nvPr userDrawn="1"/>
                      </p:nvSpPr>
                      <p:spPr bwMode="hidden">
                        <a:xfrm rot="615780" flipV="1">
                          <a:off x="1811" y="1299"/>
                          <a:ext cx="819" cy="1726"/>
                        </a:xfrm>
                        <a:prstGeom prst="line">
                          <a:avLst/>
                        </a:prstGeom>
                        <a:noFill/>
                        <a:ln w="9525">
                          <a:solidFill>
                            <a:schemeClr val="accent2"/>
                          </a:solidFill>
                          <a:round/>
                          <a:headEnd/>
                          <a:tailEnd/>
                        </a:ln>
                        <a:effectLst/>
                      </p:spPr>
                      <p:txBody>
                        <a:bodyPr/>
                        <a:lstStyle/>
                        <a:p>
                          <a:pPr>
                            <a:defRPr/>
                          </a:pPr>
                          <a:endParaRPr lang="en-US"/>
                        </a:p>
                      </p:txBody>
                    </p:sp>
                    <p:sp>
                      <p:nvSpPr>
                        <p:cNvPr id="171074" name="Line 66"/>
                        <p:cNvSpPr>
                          <a:spLocks noChangeShapeType="1"/>
                        </p:cNvSpPr>
                        <p:nvPr userDrawn="1"/>
                      </p:nvSpPr>
                      <p:spPr bwMode="hidden">
                        <a:xfrm rot="1139441" flipV="1">
                          <a:off x="1963" y="1148"/>
                          <a:ext cx="383" cy="1895"/>
                        </a:xfrm>
                        <a:prstGeom prst="line">
                          <a:avLst/>
                        </a:prstGeom>
                        <a:noFill/>
                        <a:ln w="9525">
                          <a:solidFill>
                            <a:schemeClr val="accent2"/>
                          </a:solidFill>
                          <a:round/>
                          <a:headEnd/>
                          <a:tailEnd/>
                        </a:ln>
                        <a:effectLst/>
                      </p:spPr>
                      <p:txBody>
                        <a:bodyPr/>
                        <a:lstStyle/>
                        <a:p>
                          <a:pPr>
                            <a:defRPr/>
                          </a:pPr>
                          <a:endParaRPr lang="en-US"/>
                        </a:p>
                      </p:txBody>
                    </p:sp>
                    <p:sp>
                      <p:nvSpPr>
                        <p:cNvPr id="171075" name="Line 67"/>
                        <p:cNvSpPr>
                          <a:spLocks noChangeShapeType="1"/>
                        </p:cNvSpPr>
                        <p:nvPr userDrawn="1"/>
                      </p:nvSpPr>
                      <p:spPr bwMode="hidden">
                        <a:xfrm rot="1061104" flipV="1">
                          <a:off x="1921" y="1332"/>
                          <a:ext cx="744" cy="1766"/>
                        </a:xfrm>
                        <a:prstGeom prst="line">
                          <a:avLst/>
                        </a:prstGeom>
                        <a:noFill/>
                        <a:ln w="9525">
                          <a:solidFill>
                            <a:schemeClr val="accent2"/>
                          </a:solidFill>
                          <a:round/>
                          <a:headEnd/>
                          <a:tailEnd/>
                        </a:ln>
                        <a:effectLst/>
                      </p:spPr>
                      <p:txBody>
                        <a:bodyPr/>
                        <a:lstStyle/>
                        <a:p>
                          <a:pPr>
                            <a:defRPr/>
                          </a:pPr>
                          <a:endParaRPr lang="en-US"/>
                        </a:p>
                      </p:txBody>
                    </p:sp>
                    <p:sp>
                      <p:nvSpPr>
                        <p:cNvPr id="171076" name="Line 68"/>
                        <p:cNvSpPr>
                          <a:spLocks noChangeShapeType="1"/>
                        </p:cNvSpPr>
                        <p:nvPr userDrawn="1"/>
                      </p:nvSpPr>
                      <p:spPr bwMode="hidden">
                        <a:xfrm rot="2202167" flipV="1">
                          <a:off x="2217" y="1314"/>
                          <a:ext cx="311" cy="1917"/>
                        </a:xfrm>
                        <a:prstGeom prst="line">
                          <a:avLst/>
                        </a:prstGeom>
                        <a:noFill/>
                        <a:ln w="9525">
                          <a:solidFill>
                            <a:schemeClr val="accent2"/>
                          </a:solidFill>
                          <a:round/>
                          <a:headEnd/>
                          <a:tailEnd/>
                        </a:ln>
                        <a:effectLst/>
                      </p:spPr>
                      <p:txBody>
                        <a:bodyPr/>
                        <a:lstStyle/>
                        <a:p>
                          <a:pPr>
                            <a:defRPr/>
                          </a:pPr>
                          <a:endParaRPr lang="en-US"/>
                        </a:p>
                      </p:txBody>
                    </p:sp>
                    <p:sp>
                      <p:nvSpPr>
                        <p:cNvPr id="171077" name="Line 69"/>
                        <p:cNvSpPr>
                          <a:spLocks noChangeShapeType="1"/>
                        </p:cNvSpPr>
                        <p:nvPr userDrawn="1"/>
                      </p:nvSpPr>
                      <p:spPr bwMode="hidden">
                        <a:xfrm rot="1678521" flipV="1">
                          <a:off x="2039" y="1549"/>
                          <a:ext cx="895" cy="1722"/>
                        </a:xfrm>
                        <a:prstGeom prst="line">
                          <a:avLst/>
                        </a:prstGeom>
                        <a:noFill/>
                        <a:ln w="9525">
                          <a:solidFill>
                            <a:schemeClr val="accent2"/>
                          </a:solidFill>
                          <a:round/>
                          <a:headEnd/>
                          <a:tailEnd/>
                        </a:ln>
                        <a:effectLst/>
                      </p:spPr>
                      <p:txBody>
                        <a:bodyPr/>
                        <a:lstStyle/>
                        <a:p>
                          <a:pPr>
                            <a:defRPr/>
                          </a:pPr>
                          <a:endParaRPr lang="en-US"/>
                        </a:p>
                      </p:txBody>
                    </p:sp>
                    <p:sp>
                      <p:nvSpPr>
                        <p:cNvPr id="171078" name="Line 70"/>
                        <p:cNvSpPr>
                          <a:spLocks noChangeShapeType="1"/>
                        </p:cNvSpPr>
                        <p:nvPr userDrawn="1"/>
                      </p:nvSpPr>
                      <p:spPr bwMode="hidden">
                        <a:xfrm rot="1678521" flipV="1">
                          <a:off x="2024" y="1649"/>
                          <a:ext cx="1049" cy="1661"/>
                        </a:xfrm>
                        <a:prstGeom prst="line">
                          <a:avLst/>
                        </a:prstGeom>
                        <a:noFill/>
                        <a:ln w="9525">
                          <a:solidFill>
                            <a:schemeClr val="accent2"/>
                          </a:solidFill>
                          <a:round/>
                          <a:headEnd/>
                          <a:tailEnd/>
                        </a:ln>
                        <a:effectLst/>
                      </p:spPr>
                      <p:txBody>
                        <a:bodyPr/>
                        <a:lstStyle/>
                        <a:p>
                          <a:pPr>
                            <a:defRPr/>
                          </a:pPr>
                          <a:endParaRPr lang="en-US"/>
                        </a:p>
                      </p:txBody>
                    </p:sp>
                    <p:sp>
                      <p:nvSpPr>
                        <p:cNvPr id="171079" name="Line 71"/>
                        <p:cNvSpPr>
                          <a:spLocks noChangeShapeType="1"/>
                        </p:cNvSpPr>
                        <p:nvPr userDrawn="1"/>
                      </p:nvSpPr>
                      <p:spPr bwMode="hidden">
                        <a:xfrm rot="1678521" flipV="1">
                          <a:off x="1985" y="1876"/>
                          <a:ext cx="1357" cy="1516"/>
                        </a:xfrm>
                        <a:prstGeom prst="line">
                          <a:avLst/>
                        </a:prstGeom>
                        <a:noFill/>
                        <a:ln w="9525">
                          <a:solidFill>
                            <a:schemeClr val="accent2"/>
                          </a:solidFill>
                          <a:round/>
                          <a:headEnd/>
                          <a:tailEnd/>
                        </a:ln>
                        <a:effectLst/>
                      </p:spPr>
                      <p:txBody>
                        <a:bodyPr/>
                        <a:lstStyle/>
                        <a:p>
                          <a:pPr>
                            <a:defRPr/>
                          </a:pPr>
                          <a:endParaRPr lang="en-US"/>
                        </a:p>
                      </p:txBody>
                    </p:sp>
                    <p:sp>
                      <p:nvSpPr>
                        <p:cNvPr id="171080" name="Line 72"/>
                        <p:cNvSpPr>
                          <a:spLocks noChangeShapeType="1"/>
                        </p:cNvSpPr>
                        <p:nvPr userDrawn="1"/>
                      </p:nvSpPr>
                      <p:spPr bwMode="hidden">
                        <a:xfrm rot="1678521" flipV="1">
                          <a:off x="1936" y="2115"/>
                          <a:ext cx="1686" cy="1356"/>
                        </a:xfrm>
                        <a:prstGeom prst="line">
                          <a:avLst/>
                        </a:prstGeom>
                        <a:noFill/>
                        <a:ln w="9525">
                          <a:solidFill>
                            <a:schemeClr val="accent2"/>
                          </a:solidFill>
                          <a:round/>
                          <a:headEnd/>
                          <a:tailEnd/>
                        </a:ln>
                        <a:effectLst/>
                      </p:spPr>
                      <p:txBody>
                        <a:bodyPr/>
                        <a:lstStyle/>
                        <a:p>
                          <a:pPr>
                            <a:defRPr/>
                          </a:pPr>
                          <a:endParaRPr lang="en-US"/>
                        </a:p>
                      </p:txBody>
                    </p:sp>
                    <p:sp>
                      <p:nvSpPr>
                        <p:cNvPr id="171081" name="Line 73"/>
                        <p:cNvSpPr>
                          <a:spLocks noChangeShapeType="1"/>
                        </p:cNvSpPr>
                        <p:nvPr userDrawn="1"/>
                      </p:nvSpPr>
                      <p:spPr bwMode="hidden">
                        <a:xfrm rot="1678521" flipV="1">
                          <a:off x="1897" y="2287"/>
                          <a:ext cx="1880" cy="1225"/>
                        </a:xfrm>
                        <a:prstGeom prst="line">
                          <a:avLst/>
                        </a:prstGeom>
                        <a:noFill/>
                        <a:ln w="9525">
                          <a:solidFill>
                            <a:schemeClr val="accent2"/>
                          </a:solidFill>
                          <a:round/>
                          <a:headEnd/>
                          <a:tailEnd/>
                        </a:ln>
                        <a:effectLst/>
                      </p:spPr>
                      <p:txBody>
                        <a:bodyPr/>
                        <a:lstStyle/>
                        <a:p>
                          <a:pPr>
                            <a:defRPr/>
                          </a:pPr>
                          <a:endParaRPr lang="en-US"/>
                        </a:p>
                      </p:txBody>
                    </p:sp>
                    <p:sp>
                      <p:nvSpPr>
                        <p:cNvPr id="171082" name="Line 74"/>
                        <p:cNvSpPr>
                          <a:spLocks noChangeShapeType="1"/>
                        </p:cNvSpPr>
                        <p:nvPr userDrawn="1"/>
                      </p:nvSpPr>
                      <p:spPr bwMode="hidden">
                        <a:xfrm rot="1678521" flipV="1">
                          <a:off x="1855" y="2458"/>
                          <a:ext cx="2060" cy="1096"/>
                        </a:xfrm>
                        <a:prstGeom prst="line">
                          <a:avLst/>
                        </a:prstGeom>
                        <a:noFill/>
                        <a:ln w="9525">
                          <a:solidFill>
                            <a:schemeClr val="accent2"/>
                          </a:solidFill>
                          <a:round/>
                          <a:headEnd/>
                          <a:tailEnd/>
                        </a:ln>
                        <a:effectLst/>
                      </p:spPr>
                      <p:txBody>
                        <a:bodyPr/>
                        <a:lstStyle/>
                        <a:p>
                          <a:pPr>
                            <a:defRPr/>
                          </a:pPr>
                          <a:endParaRPr lang="en-US"/>
                        </a:p>
                      </p:txBody>
                    </p:sp>
                    <p:sp>
                      <p:nvSpPr>
                        <p:cNvPr id="171083" name="Line 75"/>
                        <p:cNvSpPr>
                          <a:spLocks noChangeShapeType="1"/>
                        </p:cNvSpPr>
                        <p:nvPr userDrawn="1"/>
                      </p:nvSpPr>
                      <p:spPr bwMode="hidden">
                        <a:xfrm rot="1678521" flipV="1">
                          <a:off x="1823" y="2640"/>
                          <a:ext cx="2224" cy="956"/>
                        </a:xfrm>
                        <a:prstGeom prst="line">
                          <a:avLst/>
                        </a:prstGeom>
                        <a:noFill/>
                        <a:ln w="9525">
                          <a:solidFill>
                            <a:schemeClr val="accent2"/>
                          </a:solidFill>
                          <a:round/>
                          <a:headEnd/>
                          <a:tailEnd/>
                        </a:ln>
                        <a:effectLst/>
                      </p:spPr>
                      <p:txBody>
                        <a:bodyPr/>
                        <a:lstStyle/>
                        <a:p>
                          <a:pPr>
                            <a:defRPr/>
                          </a:pPr>
                          <a:endParaRPr lang="en-US"/>
                        </a:p>
                      </p:txBody>
                    </p:sp>
                    <p:sp>
                      <p:nvSpPr>
                        <p:cNvPr id="171084" name="Line 76"/>
                        <p:cNvSpPr>
                          <a:spLocks noChangeShapeType="1"/>
                        </p:cNvSpPr>
                        <p:nvPr userDrawn="1"/>
                      </p:nvSpPr>
                      <p:spPr bwMode="hidden">
                        <a:xfrm rot="1678521" flipV="1">
                          <a:off x="1737" y="3059"/>
                          <a:ext cx="2520" cy="614"/>
                        </a:xfrm>
                        <a:prstGeom prst="line">
                          <a:avLst/>
                        </a:prstGeom>
                        <a:noFill/>
                        <a:ln w="9525">
                          <a:solidFill>
                            <a:schemeClr val="accent2"/>
                          </a:solidFill>
                          <a:round/>
                          <a:headEnd/>
                          <a:tailEnd/>
                        </a:ln>
                        <a:effectLst/>
                      </p:spPr>
                      <p:txBody>
                        <a:bodyPr/>
                        <a:lstStyle/>
                        <a:p>
                          <a:pPr>
                            <a:defRPr/>
                          </a:pPr>
                          <a:endParaRPr lang="en-US"/>
                        </a:p>
                      </p:txBody>
                    </p:sp>
                    <p:sp>
                      <p:nvSpPr>
                        <p:cNvPr id="171085" name="Line 77"/>
                        <p:cNvSpPr>
                          <a:spLocks noChangeShapeType="1"/>
                        </p:cNvSpPr>
                        <p:nvPr userDrawn="1"/>
                      </p:nvSpPr>
                      <p:spPr bwMode="hidden">
                        <a:xfrm rot="1678521">
                          <a:off x="1324" y="3150"/>
                          <a:ext cx="472" cy="1120"/>
                        </a:xfrm>
                        <a:prstGeom prst="line">
                          <a:avLst/>
                        </a:prstGeom>
                        <a:noFill/>
                        <a:ln w="9525">
                          <a:solidFill>
                            <a:schemeClr val="accent2"/>
                          </a:solidFill>
                          <a:round/>
                          <a:headEnd/>
                          <a:tailEnd/>
                        </a:ln>
                        <a:effectLst/>
                      </p:spPr>
                      <p:txBody>
                        <a:bodyPr/>
                        <a:lstStyle/>
                        <a:p>
                          <a:pPr>
                            <a:defRPr/>
                          </a:pPr>
                          <a:endParaRPr lang="en-US"/>
                        </a:p>
                      </p:txBody>
                    </p:sp>
                    <p:sp>
                      <p:nvSpPr>
                        <p:cNvPr id="171086" name="Line 78"/>
                        <p:cNvSpPr>
                          <a:spLocks noChangeShapeType="1"/>
                        </p:cNvSpPr>
                        <p:nvPr userDrawn="1"/>
                      </p:nvSpPr>
                      <p:spPr bwMode="hidden">
                        <a:xfrm rot="1678521" flipH="1">
                          <a:off x="1121" y="2961"/>
                          <a:ext cx="220" cy="1012"/>
                        </a:xfrm>
                        <a:prstGeom prst="line">
                          <a:avLst/>
                        </a:prstGeom>
                        <a:noFill/>
                        <a:ln w="9525">
                          <a:solidFill>
                            <a:schemeClr val="accent2"/>
                          </a:solidFill>
                          <a:round/>
                          <a:headEnd/>
                          <a:tailEnd/>
                        </a:ln>
                        <a:effectLst/>
                      </p:spPr>
                      <p:txBody>
                        <a:bodyPr/>
                        <a:lstStyle/>
                        <a:p>
                          <a:pPr>
                            <a:defRPr/>
                          </a:pPr>
                          <a:endParaRPr lang="en-US"/>
                        </a:p>
                      </p:txBody>
                    </p:sp>
                    <p:sp>
                      <p:nvSpPr>
                        <p:cNvPr id="171087" name="Line 79"/>
                        <p:cNvSpPr>
                          <a:spLocks noChangeShapeType="1"/>
                        </p:cNvSpPr>
                        <p:nvPr userDrawn="1"/>
                      </p:nvSpPr>
                      <p:spPr bwMode="hidden">
                        <a:xfrm rot="1678521" flipH="1">
                          <a:off x="1041" y="2935"/>
                          <a:ext cx="304" cy="990"/>
                        </a:xfrm>
                        <a:prstGeom prst="line">
                          <a:avLst/>
                        </a:prstGeom>
                        <a:noFill/>
                        <a:ln w="9525">
                          <a:solidFill>
                            <a:schemeClr val="accent2"/>
                          </a:solidFill>
                          <a:round/>
                          <a:headEnd/>
                          <a:tailEnd/>
                        </a:ln>
                        <a:effectLst/>
                      </p:spPr>
                      <p:txBody>
                        <a:bodyPr/>
                        <a:lstStyle/>
                        <a:p>
                          <a:pPr>
                            <a:defRPr/>
                          </a:pPr>
                          <a:endParaRPr lang="en-US"/>
                        </a:p>
                      </p:txBody>
                    </p:sp>
                    <p:sp>
                      <p:nvSpPr>
                        <p:cNvPr id="171088" name="Line 80"/>
                        <p:cNvSpPr>
                          <a:spLocks noChangeShapeType="1"/>
                        </p:cNvSpPr>
                        <p:nvPr userDrawn="1"/>
                      </p:nvSpPr>
                      <p:spPr bwMode="hidden">
                        <a:xfrm rot="1678521" flipH="1">
                          <a:off x="957" y="2910"/>
                          <a:ext cx="394" cy="971"/>
                        </a:xfrm>
                        <a:prstGeom prst="line">
                          <a:avLst/>
                        </a:prstGeom>
                        <a:noFill/>
                        <a:ln w="9525">
                          <a:solidFill>
                            <a:schemeClr val="accent2"/>
                          </a:solidFill>
                          <a:round/>
                          <a:headEnd/>
                          <a:tailEnd/>
                        </a:ln>
                        <a:effectLst/>
                      </p:spPr>
                      <p:txBody>
                        <a:bodyPr/>
                        <a:lstStyle/>
                        <a:p>
                          <a:pPr>
                            <a:defRPr/>
                          </a:pPr>
                          <a:endParaRPr lang="en-US"/>
                        </a:p>
                      </p:txBody>
                    </p:sp>
                    <p:sp>
                      <p:nvSpPr>
                        <p:cNvPr id="171089" name="Line 81"/>
                        <p:cNvSpPr>
                          <a:spLocks noChangeShapeType="1"/>
                        </p:cNvSpPr>
                        <p:nvPr userDrawn="1"/>
                      </p:nvSpPr>
                      <p:spPr bwMode="hidden">
                        <a:xfrm rot="1678521" flipH="1">
                          <a:off x="880" y="2885"/>
                          <a:ext cx="478" cy="943"/>
                        </a:xfrm>
                        <a:prstGeom prst="line">
                          <a:avLst/>
                        </a:prstGeom>
                        <a:noFill/>
                        <a:ln w="9525">
                          <a:solidFill>
                            <a:schemeClr val="accent2"/>
                          </a:solidFill>
                          <a:round/>
                          <a:headEnd/>
                          <a:tailEnd/>
                        </a:ln>
                        <a:effectLst/>
                      </p:spPr>
                      <p:txBody>
                        <a:bodyPr/>
                        <a:lstStyle/>
                        <a:p>
                          <a:pPr>
                            <a:defRPr/>
                          </a:pPr>
                          <a:endParaRPr lang="en-US"/>
                        </a:p>
                      </p:txBody>
                    </p:sp>
                    <p:sp>
                      <p:nvSpPr>
                        <p:cNvPr id="171090" name="Line 82"/>
                        <p:cNvSpPr>
                          <a:spLocks noChangeShapeType="1"/>
                        </p:cNvSpPr>
                        <p:nvPr userDrawn="1"/>
                      </p:nvSpPr>
                      <p:spPr bwMode="hidden">
                        <a:xfrm rot="1678521" flipH="1">
                          <a:off x="801" y="2863"/>
                          <a:ext cx="561" cy="910"/>
                        </a:xfrm>
                        <a:prstGeom prst="line">
                          <a:avLst/>
                        </a:prstGeom>
                        <a:noFill/>
                        <a:ln w="9525">
                          <a:solidFill>
                            <a:schemeClr val="accent2"/>
                          </a:solidFill>
                          <a:round/>
                          <a:headEnd/>
                          <a:tailEnd/>
                        </a:ln>
                        <a:effectLst/>
                      </p:spPr>
                      <p:txBody>
                        <a:bodyPr/>
                        <a:lstStyle/>
                        <a:p>
                          <a:pPr>
                            <a:defRPr/>
                          </a:pPr>
                          <a:endParaRPr lang="en-US"/>
                        </a:p>
                      </p:txBody>
                    </p:sp>
                    <p:sp>
                      <p:nvSpPr>
                        <p:cNvPr id="171091" name="Line 83"/>
                        <p:cNvSpPr>
                          <a:spLocks noChangeShapeType="1"/>
                        </p:cNvSpPr>
                        <p:nvPr userDrawn="1"/>
                      </p:nvSpPr>
                      <p:spPr bwMode="hidden">
                        <a:xfrm rot="1678521" flipH="1">
                          <a:off x="717" y="2836"/>
                          <a:ext cx="656" cy="878"/>
                        </a:xfrm>
                        <a:prstGeom prst="line">
                          <a:avLst/>
                        </a:prstGeom>
                        <a:noFill/>
                        <a:ln w="9525">
                          <a:solidFill>
                            <a:schemeClr val="accent2"/>
                          </a:solidFill>
                          <a:round/>
                          <a:headEnd/>
                          <a:tailEnd/>
                        </a:ln>
                        <a:effectLst/>
                      </p:spPr>
                      <p:txBody>
                        <a:bodyPr/>
                        <a:lstStyle/>
                        <a:p>
                          <a:pPr>
                            <a:defRPr/>
                          </a:pPr>
                          <a:endParaRPr lang="en-US"/>
                        </a:p>
                      </p:txBody>
                    </p:sp>
                    <p:sp>
                      <p:nvSpPr>
                        <p:cNvPr id="171092" name="Line 84"/>
                        <p:cNvSpPr>
                          <a:spLocks noChangeShapeType="1"/>
                        </p:cNvSpPr>
                        <p:nvPr userDrawn="1"/>
                      </p:nvSpPr>
                      <p:spPr bwMode="hidden">
                        <a:xfrm rot="1678521" flipH="1">
                          <a:off x="631" y="2810"/>
                          <a:ext cx="752" cy="842"/>
                        </a:xfrm>
                        <a:prstGeom prst="line">
                          <a:avLst/>
                        </a:prstGeom>
                        <a:noFill/>
                        <a:ln w="9525">
                          <a:solidFill>
                            <a:schemeClr val="accent2"/>
                          </a:solidFill>
                          <a:round/>
                          <a:headEnd/>
                          <a:tailEnd/>
                        </a:ln>
                        <a:effectLst/>
                      </p:spPr>
                      <p:txBody>
                        <a:bodyPr/>
                        <a:lstStyle/>
                        <a:p>
                          <a:pPr>
                            <a:defRPr/>
                          </a:pPr>
                          <a:endParaRPr lang="en-US"/>
                        </a:p>
                      </p:txBody>
                    </p:sp>
                    <p:sp>
                      <p:nvSpPr>
                        <p:cNvPr id="171093" name="Line 85"/>
                        <p:cNvSpPr>
                          <a:spLocks noChangeShapeType="1"/>
                        </p:cNvSpPr>
                        <p:nvPr userDrawn="1"/>
                      </p:nvSpPr>
                      <p:spPr bwMode="hidden">
                        <a:xfrm rot="1678521" flipH="1">
                          <a:off x="462" y="2758"/>
                          <a:ext cx="946" cy="751"/>
                        </a:xfrm>
                        <a:prstGeom prst="line">
                          <a:avLst/>
                        </a:prstGeom>
                        <a:noFill/>
                        <a:ln w="9525">
                          <a:solidFill>
                            <a:schemeClr val="accent2"/>
                          </a:solidFill>
                          <a:round/>
                          <a:headEnd/>
                          <a:tailEnd/>
                        </a:ln>
                        <a:effectLst/>
                      </p:spPr>
                      <p:txBody>
                        <a:bodyPr/>
                        <a:lstStyle/>
                        <a:p>
                          <a:pPr>
                            <a:defRPr/>
                          </a:pPr>
                          <a:endParaRPr lang="en-US"/>
                        </a:p>
                      </p:txBody>
                    </p:sp>
                    <p:sp>
                      <p:nvSpPr>
                        <p:cNvPr id="171094" name="Line 86"/>
                        <p:cNvSpPr>
                          <a:spLocks noChangeShapeType="1"/>
                        </p:cNvSpPr>
                        <p:nvPr userDrawn="1"/>
                      </p:nvSpPr>
                      <p:spPr bwMode="hidden">
                        <a:xfrm rot="1678521" flipH="1">
                          <a:off x="365" y="2729"/>
                          <a:ext cx="1058" cy="696"/>
                        </a:xfrm>
                        <a:prstGeom prst="line">
                          <a:avLst/>
                        </a:prstGeom>
                        <a:noFill/>
                        <a:ln w="9525">
                          <a:solidFill>
                            <a:schemeClr val="accent2"/>
                          </a:solidFill>
                          <a:round/>
                          <a:headEnd/>
                          <a:tailEnd/>
                        </a:ln>
                        <a:effectLst/>
                      </p:spPr>
                      <p:txBody>
                        <a:bodyPr/>
                        <a:lstStyle/>
                        <a:p>
                          <a:pPr>
                            <a:defRPr/>
                          </a:pPr>
                          <a:endParaRPr lang="en-US"/>
                        </a:p>
                      </p:txBody>
                    </p:sp>
                    <p:sp>
                      <p:nvSpPr>
                        <p:cNvPr id="171095" name="Line 87"/>
                        <p:cNvSpPr>
                          <a:spLocks noChangeShapeType="1"/>
                        </p:cNvSpPr>
                        <p:nvPr userDrawn="1"/>
                      </p:nvSpPr>
                      <p:spPr bwMode="hidden">
                        <a:xfrm rot="1678521" flipH="1">
                          <a:off x="265" y="2697"/>
                          <a:ext cx="1174" cy="636"/>
                        </a:xfrm>
                        <a:prstGeom prst="line">
                          <a:avLst/>
                        </a:prstGeom>
                        <a:noFill/>
                        <a:ln w="9525">
                          <a:solidFill>
                            <a:schemeClr val="accent2"/>
                          </a:solidFill>
                          <a:round/>
                          <a:headEnd/>
                          <a:tailEnd/>
                        </a:ln>
                        <a:effectLst/>
                      </p:spPr>
                      <p:txBody>
                        <a:bodyPr/>
                        <a:lstStyle/>
                        <a:p>
                          <a:pPr>
                            <a:defRPr/>
                          </a:pPr>
                          <a:endParaRPr lang="en-US"/>
                        </a:p>
                      </p:txBody>
                    </p:sp>
                    <p:sp>
                      <p:nvSpPr>
                        <p:cNvPr id="171096" name="Line 88"/>
                        <p:cNvSpPr>
                          <a:spLocks noChangeShapeType="1"/>
                        </p:cNvSpPr>
                        <p:nvPr userDrawn="1"/>
                      </p:nvSpPr>
                      <p:spPr bwMode="hidden">
                        <a:xfrm rot="1678521" flipH="1">
                          <a:off x="55" y="2632"/>
                          <a:ext cx="1431" cy="481"/>
                        </a:xfrm>
                        <a:prstGeom prst="line">
                          <a:avLst/>
                        </a:prstGeom>
                        <a:noFill/>
                        <a:ln w="9525">
                          <a:solidFill>
                            <a:schemeClr val="accent2"/>
                          </a:solidFill>
                          <a:round/>
                          <a:headEnd/>
                          <a:tailEnd/>
                        </a:ln>
                        <a:effectLst/>
                      </p:spPr>
                      <p:txBody>
                        <a:bodyPr/>
                        <a:lstStyle/>
                        <a:p>
                          <a:pPr>
                            <a:defRPr/>
                          </a:pPr>
                          <a:endParaRPr lang="en-US"/>
                        </a:p>
                      </p:txBody>
                    </p:sp>
                    <p:sp>
                      <p:nvSpPr>
                        <p:cNvPr id="171097" name="Line 89"/>
                        <p:cNvSpPr>
                          <a:spLocks noChangeShapeType="1"/>
                        </p:cNvSpPr>
                        <p:nvPr userDrawn="1"/>
                      </p:nvSpPr>
                      <p:spPr bwMode="hidden">
                        <a:xfrm rot="1678521" flipH="1">
                          <a:off x="-1" y="2607"/>
                          <a:ext cx="1513" cy="371"/>
                        </a:xfrm>
                        <a:prstGeom prst="line">
                          <a:avLst/>
                        </a:prstGeom>
                        <a:noFill/>
                        <a:ln w="9525">
                          <a:solidFill>
                            <a:schemeClr val="accent2"/>
                          </a:solidFill>
                          <a:round/>
                          <a:headEnd/>
                          <a:tailEnd/>
                        </a:ln>
                        <a:effectLst/>
                      </p:spPr>
                      <p:txBody>
                        <a:bodyPr/>
                        <a:lstStyle/>
                        <a:p>
                          <a:pPr>
                            <a:defRPr/>
                          </a:pPr>
                          <a:endParaRPr lang="en-US"/>
                        </a:p>
                      </p:txBody>
                    </p:sp>
                    <p:sp>
                      <p:nvSpPr>
                        <p:cNvPr id="171098" name="Line 90"/>
                        <p:cNvSpPr>
                          <a:spLocks noChangeShapeType="1"/>
                        </p:cNvSpPr>
                        <p:nvPr userDrawn="1"/>
                      </p:nvSpPr>
                      <p:spPr bwMode="hidden">
                        <a:xfrm rot="1678521" flipH="1">
                          <a:off x="-72" y="2570"/>
                          <a:ext cx="1648" cy="107"/>
                        </a:xfrm>
                        <a:prstGeom prst="line">
                          <a:avLst/>
                        </a:prstGeom>
                        <a:noFill/>
                        <a:ln w="9525">
                          <a:solidFill>
                            <a:schemeClr val="accent2"/>
                          </a:solidFill>
                          <a:round/>
                          <a:headEnd/>
                          <a:tailEnd/>
                        </a:ln>
                        <a:effectLst/>
                      </p:spPr>
                      <p:txBody>
                        <a:bodyPr/>
                        <a:lstStyle/>
                        <a:p>
                          <a:pPr>
                            <a:defRPr/>
                          </a:pPr>
                          <a:endParaRPr lang="en-US"/>
                        </a:p>
                      </p:txBody>
                    </p:sp>
                    <p:sp>
                      <p:nvSpPr>
                        <p:cNvPr id="171099" name="Line 91"/>
                        <p:cNvSpPr>
                          <a:spLocks noChangeShapeType="1"/>
                        </p:cNvSpPr>
                        <p:nvPr userDrawn="1"/>
                      </p:nvSpPr>
                      <p:spPr bwMode="hidden">
                        <a:xfrm rot="1678521" flipH="1" flipV="1">
                          <a:off x="-237" y="1095"/>
                          <a:ext cx="2219" cy="1364"/>
                        </a:xfrm>
                        <a:prstGeom prst="line">
                          <a:avLst/>
                        </a:prstGeom>
                        <a:noFill/>
                        <a:ln w="9525">
                          <a:solidFill>
                            <a:schemeClr val="accent2"/>
                          </a:solidFill>
                          <a:round/>
                          <a:headEnd/>
                          <a:tailEnd/>
                        </a:ln>
                        <a:effectLst/>
                      </p:spPr>
                      <p:txBody>
                        <a:bodyPr/>
                        <a:lstStyle/>
                        <a:p>
                          <a:pPr>
                            <a:defRPr/>
                          </a:pPr>
                          <a:endParaRPr lang="en-US"/>
                        </a:p>
                      </p:txBody>
                    </p:sp>
                    <p:sp>
                      <p:nvSpPr>
                        <p:cNvPr id="171100" name="Line 92"/>
                        <p:cNvSpPr>
                          <a:spLocks noChangeShapeType="1"/>
                        </p:cNvSpPr>
                        <p:nvPr userDrawn="1"/>
                      </p:nvSpPr>
                      <p:spPr bwMode="hidden">
                        <a:xfrm rot="1678521" flipH="1" flipV="1">
                          <a:off x="-43" y="962"/>
                          <a:ext cx="2071" cy="1541"/>
                        </a:xfrm>
                        <a:prstGeom prst="line">
                          <a:avLst/>
                        </a:prstGeom>
                        <a:noFill/>
                        <a:ln w="9525">
                          <a:solidFill>
                            <a:schemeClr val="accent2"/>
                          </a:solidFill>
                          <a:round/>
                          <a:headEnd/>
                          <a:tailEnd/>
                        </a:ln>
                        <a:effectLst/>
                      </p:spPr>
                      <p:txBody>
                        <a:bodyPr/>
                        <a:lstStyle/>
                        <a:p>
                          <a:pPr>
                            <a:defRPr/>
                          </a:pPr>
                          <a:endParaRPr lang="en-US"/>
                        </a:p>
                      </p:txBody>
                    </p:sp>
                    <p:sp>
                      <p:nvSpPr>
                        <p:cNvPr id="171101" name="Line 93"/>
                        <p:cNvSpPr>
                          <a:spLocks noChangeShapeType="1"/>
                        </p:cNvSpPr>
                        <p:nvPr userDrawn="1"/>
                      </p:nvSpPr>
                      <p:spPr bwMode="hidden">
                        <a:xfrm rot="1678521" flipH="1" flipV="1">
                          <a:off x="418" y="826"/>
                          <a:ext cx="1672" cy="1780"/>
                        </a:xfrm>
                        <a:prstGeom prst="line">
                          <a:avLst/>
                        </a:prstGeom>
                        <a:noFill/>
                        <a:ln w="9525">
                          <a:solidFill>
                            <a:schemeClr val="accent2"/>
                          </a:solidFill>
                          <a:round/>
                          <a:headEnd/>
                          <a:tailEnd/>
                        </a:ln>
                        <a:effectLst/>
                      </p:spPr>
                      <p:txBody>
                        <a:bodyPr/>
                        <a:lstStyle/>
                        <a:p>
                          <a:pPr>
                            <a:defRPr/>
                          </a:pPr>
                          <a:endParaRPr lang="en-US"/>
                        </a:p>
                      </p:txBody>
                    </p:sp>
                    <p:sp>
                      <p:nvSpPr>
                        <p:cNvPr id="171102" name="Line 94"/>
                        <p:cNvSpPr>
                          <a:spLocks noChangeShapeType="1"/>
                        </p:cNvSpPr>
                        <p:nvPr userDrawn="1"/>
                      </p:nvSpPr>
                      <p:spPr bwMode="hidden">
                        <a:xfrm rot="1678521" flipH="1" flipV="1">
                          <a:off x="634" y="808"/>
                          <a:ext cx="1473" cy="1852"/>
                        </a:xfrm>
                        <a:prstGeom prst="line">
                          <a:avLst/>
                        </a:prstGeom>
                        <a:noFill/>
                        <a:ln w="9525">
                          <a:solidFill>
                            <a:schemeClr val="accent2"/>
                          </a:solidFill>
                          <a:round/>
                          <a:headEnd/>
                          <a:tailEnd/>
                        </a:ln>
                        <a:effectLst/>
                      </p:spPr>
                      <p:txBody>
                        <a:bodyPr/>
                        <a:lstStyle/>
                        <a:p>
                          <a:pPr>
                            <a:defRPr/>
                          </a:pPr>
                          <a:endParaRPr lang="en-US"/>
                        </a:p>
                      </p:txBody>
                    </p:sp>
                    <p:sp>
                      <p:nvSpPr>
                        <p:cNvPr id="171103" name="Line 95"/>
                        <p:cNvSpPr>
                          <a:spLocks noChangeShapeType="1"/>
                        </p:cNvSpPr>
                        <p:nvPr userDrawn="1"/>
                      </p:nvSpPr>
                      <p:spPr bwMode="hidden">
                        <a:xfrm rot="1678521" flipH="1" flipV="1">
                          <a:off x="1094" y="827"/>
                          <a:ext cx="1030" cy="1945"/>
                        </a:xfrm>
                        <a:prstGeom prst="line">
                          <a:avLst/>
                        </a:prstGeom>
                        <a:noFill/>
                        <a:ln w="9525">
                          <a:solidFill>
                            <a:schemeClr val="accent2"/>
                          </a:solidFill>
                          <a:round/>
                          <a:headEnd/>
                          <a:tailEnd/>
                        </a:ln>
                        <a:effectLst/>
                      </p:spPr>
                      <p:txBody>
                        <a:bodyPr/>
                        <a:lstStyle/>
                        <a:p>
                          <a:pPr>
                            <a:defRPr/>
                          </a:pPr>
                          <a:endParaRPr lang="en-US"/>
                        </a:p>
                      </p:txBody>
                    </p:sp>
                    <p:sp>
                      <p:nvSpPr>
                        <p:cNvPr id="171104" name="Line 96"/>
                        <p:cNvSpPr>
                          <a:spLocks noChangeShapeType="1"/>
                        </p:cNvSpPr>
                        <p:nvPr userDrawn="1"/>
                      </p:nvSpPr>
                      <p:spPr bwMode="hidden">
                        <a:xfrm rot="1678521" flipH="1" flipV="1">
                          <a:off x="1302" y="857"/>
                          <a:ext cx="829" cy="1970"/>
                        </a:xfrm>
                        <a:prstGeom prst="line">
                          <a:avLst/>
                        </a:prstGeom>
                        <a:noFill/>
                        <a:ln w="9525">
                          <a:solidFill>
                            <a:schemeClr val="accent2"/>
                          </a:solidFill>
                          <a:round/>
                          <a:headEnd/>
                          <a:tailEnd/>
                        </a:ln>
                        <a:effectLst/>
                      </p:spPr>
                      <p:txBody>
                        <a:bodyPr/>
                        <a:lstStyle/>
                        <a:p>
                          <a:pPr>
                            <a:defRPr/>
                          </a:pPr>
                          <a:endParaRPr lang="en-US"/>
                        </a:p>
                      </p:txBody>
                    </p:sp>
                    <p:sp>
                      <p:nvSpPr>
                        <p:cNvPr id="171105" name="Line 97"/>
                        <p:cNvSpPr>
                          <a:spLocks noChangeShapeType="1"/>
                        </p:cNvSpPr>
                        <p:nvPr userDrawn="1"/>
                      </p:nvSpPr>
                      <p:spPr bwMode="hidden">
                        <a:xfrm rot="1678521" flipH="1" flipV="1">
                          <a:off x="1496" y="901"/>
                          <a:ext cx="633" cy="1978"/>
                        </a:xfrm>
                        <a:prstGeom prst="line">
                          <a:avLst/>
                        </a:prstGeom>
                        <a:noFill/>
                        <a:ln w="9525">
                          <a:solidFill>
                            <a:schemeClr val="accent2"/>
                          </a:solidFill>
                          <a:round/>
                          <a:headEnd/>
                          <a:tailEnd/>
                        </a:ln>
                        <a:effectLst/>
                      </p:spPr>
                      <p:txBody>
                        <a:bodyPr/>
                        <a:lstStyle/>
                        <a:p>
                          <a:pPr>
                            <a:defRPr/>
                          </a:pPr>
                          <a:endParaRPr lang="en-US"/>
                        </a:p>
                      </p:txBody>
                    </p:sp>
                    <p:sp>
                      <p:nvSpPr>
                        <p:cNvPr id="171106" name="Line 98"/>
                        <p:cNvSpPr>
                          <a:spLocks noChangeShapeType="1"/>
                        </p:cNvSpPr>
                        <p:nvPr userDrawn="1"/>
                      </p:nvSpPr>
                      <p:spPr bwMode="hidden">
                        <a:xfrm rot="1678521" flipH="1" flipV="1">
                          <a:off x="1679" y="952"/>
                          <a:ext cx="447" cy="1978"/>
                        </a:xfrm>
                        <a:prstGeom prst="line">
                          <a:avLst/>
                        </a:prstGeom>
                        <a:noFill/>
                        <a:ln w="9525">
                          <a:solidFill>
                            <a:schemeClr val="accent2"/>
                          </a:solidFill>
                          <a:round/>
                          <a:headEnd/>
                          <a:tailEnd/>
                        </a:ln>
                        <a:effectLst/>
                      </p:spPr>
                      <p:txBody>
                        <a:bodyPr/>
                        <a:lstStyle/>
                        <a:p>
                          <a:pPr>
                            <a:defRPr/>
                          </a:pPr>
                          <a:endParaRPr lang="en-US"/>
                        </a:p>
                      </p:txBody>
                    </p:sp>
                    <p:sp>
                      <p:nvSpPr>
                        <p:cNvPr id="171107" name="Line 99"/>
                        <p:cNvSpPr>
                          <a:spLocks noChangeShapeType="1"/>
                        </p:cNvSpPr>
                        <p:nvPr userDrawn="1"/>
                      </p:nvSpPr>
                      <p:spPr bwMode="hidden">
                        <a:xfrm rot="1678521" flipH="1" flipV="1">
                          <a:off x="1859" y="1013"/>
                          <a:ext cx="261" cy="1962"/>
                        </a:xfrm>
                        <a:prstGeom prst="line">
                          <a:avLst/>
                        </a:prstGeom>
                        <a:noFill/>
                        <a:ln w="9525">
                          <a:solidFill>
                            <a:schemeClr val="accent2"/>
                          </a:solidFill>
                          <a:round/>
                          <a:headEnd/>
                          <a:tailEnd/>
                        </a:ln>
                        <a:effectLst/>
                      </p:spPr>
                      <p:txBody>
                        <a:bodyPr/>
                        <a:lstStyle/>
                        <a:p>
                          <a:pPr>
                            <a:defRPr/>
                          </a:pPr>
                          <a:endParaRPr lang="en-US"/>
                        </a:p>
                      </p:txBody>
                    </p:sp>
                  </p:grpSp>
                </p:grpSp>
              </p:grpSp>
            </p:grpSp>
          </p:grpSp>
          <p:grpSp>
            <p:nvGrpSpPr>
              <p:cNvPr id="2071" name="Group 100"/>
              <p:cNvGrpSpPr>
                <a:grpSpLocks/>
              </p:cNvGrpSpPr>
              <p:nvPr userDrawn="1"/>
            </p:nvGrpSpPr>
            <p:grpSpPr bwMode="auto">
              <a:xfrm>
                <a:off x="402" y="1454"/>
                <a:ext cx="2787" cy="2866"/>
                <a:chOff x="2" y="1454"/>
                <a:chExt cx="2787" cy="2866"/>
              </a:xfrm>
            </p:grpSpPr>
            <p:sp>
              <p:nvSpPr>
                <p:cNvPr id="171109" name="Line 101"/>
                <p:cNvSpPr>
                  <a:spLocks noChangeShapeType="1"/>
                </p:cNvSpPr>
                <p:nvPr userDrawn="1"/>
              </p:nvSpPr>
              <p:spPr bwMode="hidden">
                <a:xfrm rot="1678521" flipV="1">
                  <a:off x="2057" y="1454"/>
                  <a:ext cx="732" cy="1778"/>
                </a:xfrm>
                <a:prstGeom prst="line">
                  <a:avLst/>
                </a:prstGeom>
                <a:noFill/>
                <a:ln w="9525">
                  <a:solidFill>
                    <a:schemeClr val="accent2"/>
                  </a:solidFill>
                  <a:round/>
                  <a:headEnd/>
                  <a:tailEnd/>
                </a:ln>
                <a:effectLst/>
              </p:spPr>
              <p:txBody>
                <a:bodyPr/>
                <a:lstStyle/>
                <a:p>
                  <a:pPr>
                    <a:defRPr/>
                  </a:pPr>
                  <a:endParaRPr lang="en-US"/>
                </a:p>
              </p:txBody>
            </p:sp>
            <p:sp>
              <p:nvSpPr>
                <p:cNvPr id="171110" name="Line 102"/>
                <p:cNvSpPr>
                  <a:spLocks noChangeShapeType="1"/>
                </p:cNvSpPr>
                <p:nvPr userDrawn="1"/>
              </p:nvSpPr>
              <p:spPr bwMode="hidden">
                <a:xfrm flipH="1" flipV="1">
                  <a:off x="870" y="3854"/>
                  <a:ext cx="223" cy="463"/>
                </a:xfrm>
                <a:prstGeom prst="line">
                  <a:avLst/>
                </a:prstGeom>
                <a:noFill/>
                <a:ln w="19050">
                  <a:solidFill>
                    <a:schemeClr val="accent2"/>
                  </a:solidFill>
                  <a:round/>
                  <a:headEnd/>
                  <a:tailEnd/>
                </a:ln>
                <a:effectLst/>
              </p:spPr>
              <p:txBody>
                <a:bodyPr/>
                <a:lstStyle/>
                <a:p>
                  <a:pPr>
                    <a:defRPr/>
                  </a:pPr>
                  <a:endParaRPr lang="en-US"/>
                </a:p>
              </p:txBody>
            </p:sp>
            <p:grpSp>
              <p:nvGrpSpPr>
                <p:cNvPr id="2074" name="Group 103"/>
                <p:cNvGrpSpPr>
                  <a:grpSpLocks/>
                </p:cNvGrpSpPr>
                <p:nvPr userDrawn="1"/>
              </p:nvGrpSpPr>
              <p:grpSpPr bwMode="auto">
                <a:xfrm>
                  <a:off x="2" y="2738"/>
                  <a:ext cx="1317" cy="1582"/>
                  <a:chOff x="2" y="2738"/>
                  <a:chExt cx="1317" cy="1582"/>
                </a:xfrm>
              </p:grpSpPr>
              <p:sp>
                <p:nvSpPr>
                  <p:cNvPr id="171112" name="Line 104"/>
                  <p:cNvSpPr>
                    <a:spLocks noChangeShapeType="1"/>
                  </p:cNvSpPr>
                  <p:nvPr userDrawn="1"/>
                </p:nvSpPr>
                <p:spPr bwMode="hidden">
                  <a:xfrm flipH="1">
                    <a:off x="697" y="3855"/>
                    <a:ext cx="173" cy="187"/>
                  </a:xfrm>
                  <a:prstGeom prst="line">
                    <a:avLst/>
                  </a:prstGeom>
                  <a:noFill/>
                  <a:ln w="19050">
                    <a:solidFill>
                      <a:schemeClr val="accent2"/>
                    </a:solidFill>
                    <a:round/>
                    <a:headEnd/>
                    <a:tailEnd/>
                  </a:ln>
                  <a:effectLst/>
                </p:spPr>
                <p:txBody>
                  <a:bodyPr/>
                  <a:lstStyle/>
                  <a:p>
                    <a:pPr>
                      <a:defRPr/>
                    </a:pPr>
                    <a:endParaRPr lang="en-US"/>
                  </a:p>
                </p:txBody>
              </p:sp>
              <p:sp>
                <p:nvSpPr>
                  <p:cNvPr id="171113" name="Freeform 105"/>
                  <p:cNvSpPr>
                    <a:spLocks/>
                  </p:cNvSpPr>
                  <p:nvPr userDrawn="1"/>
                </p:nvSpPr>
                <p:spPr bwMode="hidden">
                  <a:xfrm>
                    <a:off x="2" y="3218"/>
                    <a:ext cx="1006" cy="1102"/>
                  </a:xfrm>
                  <a:custGeom>
                    <a:avLst/>
                    <a:gdLst/>
                    <a:ahLst/>
                    <a:cxnLst>
                      <a:cxn ang="0">
                        <a:pos x="1006" y="1102"/>
                      </a:cxn>
                      <a:cxn ang="0">
                        <a:pos x="696" y="823"/>
                      </a:cxn>
                      <a:cxn ang="0">
                        <a:pos x="333" y="447"/>
                      </a:cxn>
                      <a:cxn ang="0">
                        <a:pos x="51" y="76"/>
                      </a:cxn>
                      <a:cxn ang="0">
                        <a:pos x="0" y="0"/>
                      </a:cxn>
                    </a:cxnLst>
                    <a:rect l="0" t="0" r="r" b="b"/>
                    <a:pathLst>
                      <a:path w="1006" h="1102">
                        <a:moveTo>
                          <a:pt x="1006" y="1102"/>
                        </a:moveTo>
                        <a:lnTo>
                          <a:pt x="696" y="823"/>
                        </a:lnTo>
                        <a:lnTo>
                          <a:pt x="333" y="447"/>
                        </a:lnTo>
                        <a:lnTo>
                          <a:pt x="51" y="76"/>
                        </a:lnTo>
                        <a:lnTo>
                          <a:pt x="0" y="0"/>
                        </a:lnTo>
                      </a:path>
                    </a:pathLst>
                  </a:custGeom>
                  <a:noFill/>
                  <a:ln w="19050" cmpd="sng">
                    <a:solidFill>
                      <a:schemeClr val="accent2"/>
                    </a:solidFill>
                    <a:round/>
                    <a:headEnd type="none" w="med" len="med"/>
                    <a:tailEnd type="none" w="med" len="med"/>
                  </a:ln>
                  <a:effectLst/>
                </p:spPr>
                <p:txBody>
                  <a:bodyPr/>
                  <a:lstStyle/>
                  <a:p>
                    <a:pPr>
                      <a:defRPr/>
                    </a:pPr>
                    <a:endParaRPr lang="en-US"/>
                  </a:p>
                </p:txBody>
              </p:sp>
              <p:sp>
                <p:nvSpPr>
                  <p:cNvPr id="171114" name="Line 106"/>
                  <p:cNvSpPr>
                    <a:spLocks noChangeShapeType="1"/>
                  </p:cNvSpPr>
                  <p:nvPr userDrawn="1"/>
                </p:nvSpPr>
                <p:spPr bwMode="hidden">
                  <a:xfrm flipH="1">
                    <a:off x="1242" y="4231"/>
                    <a:ext cx="77" cy="88"/>
                  </a:xfrm>
                  <a:prstGeom prst="line">
                    <a:avLst/>
                  </a:prstGeom>
                  <a:noFill/>
                  <a:ln w="19050">
                    <a:solidFill>
                      <a:schemeClr val="accent2"/>
                    </a:solidFill>
                    <a:round/>
                    <a:headEnd/>
                    <a:tailEnd/>
                  </a:ln>
                  <a:effectLst/>
                </p:spPr>
                <p:txBody>
                  <a:bodyPr/>
                  <a:lstStyle/>
                  <a:p>
                    <a:pPr>
                      <a:defRPr/>
                    </a:pPr>
                    <a:endParaRPr lang="en-US"/>
                  </a:p>
                </p:txBody>
              </p:sp>
              <p:sp>
                <p:nvSpPr>
                  <p:cNvPr id="171115" name="Line 107"/>
                  <p:cNvSpPr>
                    <a:spLocks noChangeShapeType="1"/>
                  </p:cNvSpPr>
                  <p:nvPr userDrawn="1"/>
                </p:nvSpPr>
                <p:spPr bwMode="hidden">
                  <a:xfrm flipH="1" flipV="1">
                    <a:off x="340" y="3668"/>
                    <a:ext cx="532" cy="185"/>
                  </a:xfrm>
                  <a:prstGeom prst="line">
                    <a:avLst/>
                  </a:prstGeom>
                  <a:noFill/>
                  <a:ln w="19050">
                    <a:solidFill>
                      <a:schemeClr val="accent2"/>
                    </a:solidFill>
                    <a:round/>
                    <a:headEnd/>
                    <a:tailEnd/>
                  </a:ln>
                  <a:effectLst/>
                </p:spPr>
                <p:txBody>
                  <a:bodyPr/>
                  <a:lstStyle/>
                  <a:p>
                    <a:pPr>
                      <a:defRPr/>
                    </a:pPr>
                    <a:endParaRPr lang="en-US"/>
                  </a:p>
                </p:txBody>
              </p:sp>
              <p:sp>
                <p:nvSpPr>
                  <p:cNvPr id="171116" name="Line 108"/>
                  <p:cNvSpPr>
                    <a:spLocks noChangeShapeType="1"/>
                  </p:cNvSpPr>
                  <p:nvPr userDrawn="1"/>
                </p:nvSpPr>
                <p:spPr bwMode="hidden">
                  <a:xfrm flipH="1" flipV="1">
                    <a:off x="237" y="3101"/>
                    <a:ext cx="101" cy="567"/>
                  </a:xfrm>
                  <a:prstGeom prst="line">
                    <a:avLst/>
                  </a:prstGeom>
                  <a:noFill/>
                  <a:ln w="19050">
                    <a:solidFill>
                      <a:schemeClr val="accent2"/>
                    </a:solidFill>
                    <a:round/>
                    <a:headEnd/>
                    <a:tailEnd/>
                  </a:ln>
                  <a:effectLst/>
                </p:spPr>
                <p:txBody>
                  <a:bodyPr/>
                  <a:lstStyle/>
                  <a:p>
                    <a:pPr>
                      <a:defRPr/>
                    </a:pPr>
                    <a:endParaRPr lang="en-US"/>
                  </a:p>
                </p:txBody>
              </p:sp>
              <p:sp>
                <p:nvSpPr>
                  <p:cNvPr id="171117" name="Line 109"/>
                  <p:cNvSpPr>
                    <a:spLocks noChangeShapeType="1"/>
                  </p:cNvSpPr>
                  <p:nvPr userDrawn="1"/>
                </p:nvSpPr>
                <p:spPr bwMode="hidden">
                  <a:xfrm flipH="1" flipV="1">
                    <a:off x="2" y="3009"/>
                    <a:ext cx="235" cy="92"/>
                  </a:xfrm>
                  <a:prstGeom prst="line">
                    <a:avLst/>
                  </a:prstGeom>
                  <a:noFill/>
                  <a:ln w="19050">
                    <a:solidFill>
                      <a:schemeClr val="accent2"/>
                    </a:solidFill>
                    <a:round/>
                    <a:headEnd/>
                    <a:tailEnd/>
                  </a:ln>
                  <a:effectLst/>
                </p:spPr>
                <p:txBody>
                  <a:bodyPr/>
                  <a:lstStyle/>
                  <a:p>
                    <a:pPr>
                      <a:defRPr/>
                    </a:pPr>
                    <a:endParaRPr lang="en-US"/>
                  </a:p>
                </p:txBody>
              </p:sp>
              <p:sp>
                <p:nvSpPr>
                  <p:cNvPr id="171118" name="Line 110"/>
                  <p:cNvSpPr>
                    <a:spLocks noChangeShapeType="1"/>
                  </p:cNvSpPr>
                  <p:nvPr userDrawn="1"/>
                </p:nvSpPr>
                <p:spPr bwMode="hidden">
                  <a:xfrm flipV="1">
                    <a:off x="54" y="3101"/>
                    <a:ext cx="182" cy="194"/>
                  </a:xfrm>
                  <a:prstGeom prst="line">
                    <a:avLst/>
                  </a:prstGeom>
                  <a:noFill/>
                  <a:ln w="19050">
                    <a:solidFill>
                      <a:schemeClr val="accent2"/>
                    </a:solidFill>
                    <a:round/>
                    <a:headEnd/>
                    <a:tailEnd/>
                  </a:ln>
                  <a:effectLst/>
                </p:spPr>
                <p:txBody>
                  <a:bodyPr/>
                  <a:lstStyle/>
                  <a:p>
                    <a:pPr>
                      <a:defRPr/>
                    </a:pPr>
                    <a:endParaRPr lang="en-US"/>
                  </a:p>
                </p:txBody>
              </p:sp>
              <p:sp>
                <p:nvSpPr>
                  <p:cNvPr id="171119" name="Line 111"/>
                  <p:cNvSpPr>
                    <a:spLocks noChangeShapeType="1"/>
                  </p:cNvSpPr>
                  <p:nvPr userDrawn="1"/>
                </p:nvSpPr>
                <p:spPr bwMode="hidden">
                  <a:xfrm flipH="1">
                    <a:off x="336" y="3476"/>
                    <a:ext cx="176" cy="192"/>
                  </a:xfrm>
                  <a:prstGeom prst="line">
                    <a:avLst/>
                  </a:prstGeom>
                  <a:noFill/>
                  <a:ln w="19050">
                    <a:solidFill>
                      <a:schemeClr val="accent2"/>
                    </a:solidFill>
                    <a:round/>
                    <a:headEnd/>
                    <a:tailEnd/>
                  </a:ln>
                  <a:effectLst/>
                </p:spPr>
                <p:txBody>
                  <a:bodyPr/>
                  <a:lstStyle/>
                  <a:p>
                    <a:pPr>
                      <a:defRPr/>
                    </a:pPr>
                    <a:endParaRPr lang="en-US"/>
                  </a:p>
                </p:txBody>
              </p:sp>
              <p:sp>
                <p:nvSpPr>
                  <p:cNvPr id="171120" name="Line 112"/>
                  <p:cNvSpPr>
                    <a:spLocks noChangeShapeType="1"/>
                  </p:cNvSpPr>
                  <p:nvPr userDrawn="1"/>
                </p:nvSpPr>
                <p:spPr bwMode="hidden">
                  <a:xfrm flipV="1">
                    <a:off x="3" y="2738"/>
                    <a:ext cx="14" cy="23"/>
                  </a:xfrm>
                  <a:prstGeom prst="line">
                    <a:avLst/>
                  </a:prstGeom>
                  <a:noFill/>
                  <a:ln w="19050">
                    <a:solidFill>
                      <a:schemeClr val="accent2"/>
                    </a:solidFill>
                    <a:round/>
                    <a:headEnd/>
                    <a:tailEnd/>
                  </a:ln>
                  <a:effectLst/>
                </p:spPr>
                <p:txBody>
                  <a:bodyPr/>
                  <a:lstStyle/>
                  <a:p>
                    <a:pPr>
                      <a:defRPr/>
                    </a:pPr>
                    <a:endParaRPr lang="en-US"/>
                  </a:p>
                </p:txBody>
              </p:sp>
            </p:grpSp>
          </p:grpSp>
        </p:grpSp>
        <p:grpSp>
          <p:nvGrpSpPr>
            <p:cNvPr id="2057" name="Group 113"/>
            <p:cNvGrpSpPr>
              <a:grpSpLocks/>
            </p:cNvGrpSpPr>
            <p:nvPr userDrawn="1"/>
          </p:nvGrpSpPr>
          <p:grpSpPr bwMode="auto">
            <a:xfrm>
              <a:off x="16" y="1326"/>
              <a:ext cx="3325" cy="2948"/>
              <a:chOff x="16" y="1326"/>
              <a:chExt cx="3325" cy="2948"/>
            </a:xfrm>
          </p:grpSpPr>
          <p:sp>
            <p:nvSpPr>
              <p:cNvPr id="171122" name="Freeform 114"/>
              <p:cNvSpPr>
                <a:spLocks/>
              </p:cNvSpPr>
              <p:nvPr/>
            </p:nvSpPr>
            <p:spPr bwMode="hidden">
              <a:xfrm>
                <a:off x="16" y="2656"/>
                <a:ext cx="1440" cy="1618"/>
              </a:xfrm>
              <a:custGeom>
                <a:avLst/>
                <a:gdLst/>
                <a:ahLst/>
                <a:cxnLst>
                  <a:cxn ang="0">
                    <a:pos x="873" y="1150"/>
                  </a:cxn>
                  <a:cxn ang="0">
                    <a:pos x="741" y="1019"/>
                  </a:cxn>
                  <a:cxn ang="0">
                    <a:pos x="610" y="875"/>
                  </a:cxn>
                  <a:cxn ang="0">
                    <a:pos x="490" y="737"/>
                  </a:cxn>
                  <a:cxn ang="0">
                    <a:pos x="377" y="593"/>
                  </a:cxn>
                  <a:cxn ang="0">
                    <a:pos x="275" y="443"/>
                  </a:cxn>
                  <a:cxn ang="0">
                    <a:pos x="173" y="299"/>
                  </a:cxn>
                  <a:cxn ang="0">
                    <a:pos x="84" y="149"/>
                  </a:cxn>
                  <a:cxn ang="0">
                    <a:pos x="0" y="0"/>
                  </a:cxn>
                  <a:cxn ang="0">
                    <a:pos x="0" y="11"/>
                  </a:cxn>
                  <a:cxn ang="0">
                    <a:pos x="84" y="155"/>
                  </a:cxn>
                  <a:cxn ang="0">
                    <a:pos x="173" y="305"/>
                  </a:cxn>
                  <a:cxn ang="0">
                    <a:pos x="269" y="449"/>
                  </a:cxn>
                  <a:cxn ang="0">
                    <a:pos x="377" y="593"/>
                  </a:cxn>
                  <a:cxn ang="0">
                    <a:pos x="490" y="737"/>
                  </a:cxn>
                  <a:cxn ang="0">
                    <a:pos x="610" y="881"/>
                  </a:cxn>
                  <a:cxn ang="0">
                    <a:pos x="735" y="1019"/>
                  </a:cxn>
                  <a:cxn ang="0">
                    <a:pos x="873" y="1150"/>
                  </a:cxn>
                  <a:cxn ang="0">
                    <a:pos x="1010" y="1276"/>
                  </a:cxn>
                  <a:cxn ang="0">
                    <a:pos x="1148" y="1396"/>
                  </a:cxn>
                  <a:cxn ang="0">
                    <a:pos x="1286" y="1510"/>
                  </a:cxn>
                  <a:cxn ang="0">
                    <a:pos x="1429" y="1618"/>
                  </a:cxn>
                  <a:cxn ang="0">
                    <a:pos x="1435" y="1618"/>
                  </a:cxn>
                  <a:cxn ang="0">
                    <a:pos x="1292" y="1510"/>
                  </a:cxn>
                  <a:cxn ang="0">
                    <a:pos x="1154" y="1396"/>
                  </a:cxn>
                  <a:cxn ang="0">
                    <a:pos x="1010" y="1276"/>
                  </a:cxn>
                  <a:cxn ang="0">
                    <a:pos x="873" y="1150"/>
                  </a:cxn>
                  <a:cxn ang="0">
                    <a:pos x="873" y="1150"/>
                  </a:cxn>
                </a:cxnLst>
                <a:rect l="0" t="0" r="r" b="b"/>
                <a:pathLst>
                  <a:path w="1435" h="1618">
                    <a:moveTo>
                      <a:pt x="873" y="1150"/>
                    </a:moveTo>
                    <a:lnTo>
                      <a:pt x="741" y="1019"/>
                    </a:lnTo>
                    <a:lnTo>
                      <a:pt x="610" y="875"/>
                    </a:lnTo>
                    <a:lnTo>
                      <a:pt x="490" y="737"/>
                    </a:lnTo>
                    <a:lnTo>
                      <a:pt x="377" y="593"/>
                    </a:lnTo>
                    <a:lnTo>
                      <a:pt x="275" y="443"/>
                    </a:lnTo>
                    <a:lnTo>
                      <a:pt x="173" y="299"/>
                    </a:lnTo>
                    <a:lnTo>
                      <a:pt x="84" y="149"/>
                    </a:lnTo>
                    <a:lnTo>
                      <a:pt x="0" y="0"/>
                    </a:lnTo>
                    <a:lnTo>
                      <a:pt x="0" y="11"/>
                    </a:lnTo>
                    <a:lnTo>
                      <a:pt x="84" y="155"/>
                    </a:lnTo>
                    <a:lnTo>
                      <a:pt x="173" y="305"/>
                    </a:lnTo>
                    <a:lnTo>
                      <a:pt x="269" y="449"/>
                    </a:lnTo>
                    <a:lnTo>
                      <a:pt x="377" y="593"/>
                    </a:lnTo>
                    <a:lnTo>
                      <a:pt x="490" y="737"/>
                    </a:lnTo>
                    <a:lnTo>
                      <a:pt x="610" y="881"/>
                    </a:lnTo>
                    <a:lnTo>
                      <a:pt x="735" y="1019"/>
                    </a:lnTo>
                    <a:lnTo>
                      <a:pt x="873" y="1150"/>
                    </a:lnTo>
                    <a:lnTo>
                      <a:pt x="1010" y="1276"/>
                    </a:lnTo>
                    <a:lnTo>
                      <a:pt x="1148" y="1396"/>
                    </a:lnTo>
                    <a:lnTo>
                      <a:pt x="1286" y="1510"/>
                    </a:lnTo>
                    <a:lnTo>
                      <a:pt x="1429" y="1618"/>
                    </a:lnTo>
                    <a:lnTo>
                      <a:pt x="1435" y="1618"/>
                    </a:lnTo>
                    <a:lnTo>
                      <a:pt x="1292" y="1510"/>
                    </a:lnTo>
                    <a:lnTo>
                      <a:pt x="1154" y="1396"/>
                    </a:lnTo>
                    <a:lnTo>
                      <a:pt x="1010" y="1276"/>
                    </a:lnTo>
                    <a:lnTo>
                      <a:pt x="873" y="1150"/>
                    </a:lnTo>
                    <a:lnTo>
                      <a:pt x="873" y="1150"/>
                    </a:lnTo>
                    <a:close/>
                  </a:path>
                </a:pathLst>
              </a:custGeom>
              <a:solidFill>
                <a:schemeClr val="accent2"/>
              </a:solidFill>
              <a:ln w="9525">
                <a:noFill/>
                <a:round/>
                <a:headEnd/>
                <a:tailEnd/>
              </a:ln>
            </p:spPr>
            <p:txBody>
              <a:bodyPr/>
              <a:lstStyle/>
              <a:p>
                <a:pPr>
                  <a:defRPr/>
                </a:pPr>
                <a:endParaRPr lang="en-US"/>
              </a:p>
            </p:txBody>
          </p:sp>
          <p:sp>
            <p:nvSpPr>
              <p:cNvPr id="171123" name="Freeform 115"/>
              <p:cNvSpPr>
                <a:spLocks/>
              </p:cNvSpPr>
              <p:nvPr/>
            </p:nvSpPr>
            <p:spPr bwMode="hidden">
              <a:xfrm>
                <a:off x="16" y="2260"/>
                <a:ext cx="1673" cy="2014"/>
              </a:xfrm>
              <a:custGeom>
                <a:avLst/>
                <a:gdLst/>
                <a:ahLst/>
                <a:cxnLst>
                  <a:cxn ang="0">
                    <a:pos x="957" y="1463"/>
                  </a:cxn>
                  <a:cxn ang="0">
                    <a:pos x="789" y="1289"/>
                  </a:cxn>
                  <a:cxn ang="0">
                    <a:pos x="634" y="1115"/>
                  </a:cxn>
                  <a:cxn ang="0">
                    <a:pos x="490" y="929"/>
                  </a:cxn>
                  <a:cxn ang="0">
                    <a:pos x="365" y="743"/>
                  </a:cxn>
                  <a:cxn ang="0">
                    <a:pos x="251" y="557"/>
                  </a:cxn>
                  <a:cxn ang="0">
                    <a:pos x="149" y="372"/>
                  </a:cxn>
                  <a:cxn ang="0">
                    <a:pos x="66" y="186"/>
                  </a:cxn>
                  <a:cxn ang="0">
                    <a:pos x="0" y="0"/>
                  </a:cxn>
                  <a:cxn ang="0">
                    <a:pos x="0" y="12"/>
                  </a:cxn>
                  <a:cxn ang="0">
                    <a:pos x="66" y="198"/>
                  </a:cxn>
                  <a:cxn ang="0">
                    <a:pos x="149" y="384"/>
                  </a:cxn>
                  <a:cxn ang="0">
                    <a:pos x="251" y="569"/>
                  </a:cxn>
                  <a:cxn ang="0">
                    <a:pos x="365" y="755"/>
                  </a:cxn>
                  <a:cxn ang="0">
                    <a:pos x="490" y="935"/>
                  </a:cxn>
                  <a:cxn ang="0">
                    <a:pos x="634" y="1115"/>
                  </a:cxn>
                  <a:cxn ang="0">
                    <a:pos x="789" y="1295"/>
                  </a:cxn>
                  <a:cxn ang="0">
                    <a:pos x="957" y="1463"/>
                  </a:cxn>
                  <a:cxn ang="0">
                    <a:pos x="1130" y="1618"/>
                  </a:cxn>
                  <a:cxn ang="0">
                    <a:pos x="1303" y="1762"/>
                  </a:cxn>
                  <a:cxn ang="0">
                    <a:pos x="1483" y="1894"/>
                  </a:cxn>
                  <a:cxn ang="0">
                    <a:pos x="1662" y="2014"/>
                  </a:cxn>
                  <a:cxn ang="0">
                    <a:pos x="1668" y="2014"/>
                  </a:cxn>
                  <a:cxn ang="0">
                    <a:pos x="1483" y="1894"/>
                  </a:cxn>
                  <a:cxn ang="0">
                    <a:pos x="1303" y="1762"/>
                  </a:cxn>
                  <a:cxn ang="0">
                    <a:pos x="1130" y="1618"/>
                  </a:cxn>
                  <a:cxn ang="0">
                    <a:pos x="957" y="1463"/>
                  </a:cxn>
                  <a:cxn ang="0">
                    <a:pos x="957" y="1463"/>
                  </a:cxn>
                </a:cxnLst>
                <a:rect l="0" t="0" r="r" b="b"/>
                <a:pathLst>
                  <a:path w="1668" h="2014">
                    <a:moveTo>
                      <a:pt x="957" y="1463"/>
                    </a:moveTo>
                    <a:lnTo>
                      <a:pt x="789" y="1289"/>
                    </a:lnTo>
                    <a:lnTo>
                      <a:pt x="634" y="1115"/>
                    </a:lnTo>
                    <a:lnTo>
                      <a:pt x="490" y="929"/>
                    </a:lnTo>
                    <a:lnTo>
                      <a:pt x="365" y="743"/>
                    </a:lnTo>
                    <a:lnTo>
                      <a:pt x="251" y="557"/>
                    </a:lnTo>
                    <a:lnTo>
                      <a:pt x="149" y="372"/>
                    </a:lnTo>
                    <a:lnTo>
                      <a:pt x="66" y="186"/>
                    </a:lnTo>
                    <a:lnTo>
                      <a:pt x="0" y="0"/>
                    </a:lnTo>
                    <a:lnTo>
                      <a:pt x="0" y="12"/>
                    </a:lnTo>
                    <a:lnTo>
                      <a:pt x="66" y="198"/>
                    </a:lnTo>
                    <a:lnTo>
                      <a:pt x="149" y="384"/>
                    </a:lnTo>
                    <a:lnTo>
                      <a:pt x="251" y="569"/>
                    </a:lnTo>
                    <a:lnTo>
                      <a:pt x="365" y="755"/>
                    </a:lnTo>
                    <a:lnTo>
                      <a:pt x="490" y="935"/>
                    </a:lnTo>
                    <a:lnTo>
                      <a:pt x="634" y="1115"/>
                    </a:lnTo>
                    <a:lnTo>
                      <a:pt x="789" y="1295"/>
                    </a:lnTo>
                    <a:lnTo>
                      <a:pt x="957" y="1463"/>
                    </a:lnTo>
                    <a:lnTo>
                      <a:pt x="1130" y="1618"/>
                    </a:lnTo>
                    <a:lnTo>
                      <a:pt x="1303" y="1762"/>
                    </a:lnTo>
                    <a:lnTo>
                      <a:pt x="1483" y="1894"/>
                    </a:lnTo>
                    <a:lnTo>
                      <a:pt x="1662" y="2014"/>
                    </a:lnTo>
                    <a:lnTo>
                      <a:pt x="1668" y="2014"/>
                    </a:lnTo>
                    <a:lnTo>
                      <a:pt x="1483" y="1894"/>
                    </a:lnTo>
                    <a:lnTo>
                      <a:pt x="1303" y="1762"/>
                    </a:lnTo>
                    <a:lnTo>
                      <a:pt x="1130" y="1618"/>
                    </a:lnTo>
                    <a:lnTo>
                      <a:pt x="957" y="1463"/>
                    </a:lnTo>
                    <a:lnTo>
                      <a:pt x="957" y="1463"/>
                    </a:lnTo>
                    <a:close/>
                  </a:path>
                </a:pathLst>
              </a:custGeom>
              <a:solidFill>
                <a:schemeClr val="accent2"/>
              </a:solidFill>
              <a:ln w="9525">
                <a:noFill/>
                <a:round/>
                <a:headEnd/>
                <a:tailEnd/>
              </a:ln>
            </p:spPr>
            <p:txBody>
              <a:bodyPr/>
              <a:lstStyle/>
              <a:p>
                <a:pPr>
                  <a:defRPr/>
                </a:pPr>
                <a:endParaRPr lang="en-US"/>
              </a:p>
            </p:txBody>
          </p:sp>
          <p:sp>
            <p:nvSpPr>
              <p:cNvPr id="171124" name="Rectangle 116"/>
              <p:cNvSpPr>
                <a:spLocks noChangeArrowheads="1"/>
              </p:cNvSpPr>
              <p:nvPr/>
            </p:nvSpPr>
            <p:spPr bwMode="hidden">
              <a:xfrm rot="-2488720">
                <a:off x="1988" y="1919"/>
                <a:ext cx="1353"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71125" name="Rectangle 117"/>
              <p:cNvSpPr>
                <a:spLocks noChangeArrowheads="1"/>
              </p:cNvSpPr>
              <p:nvPr/>
            </p:nvSpPr>
            <p:spPr bwMode="hidden">
              <a:xfrm rot="-5087790">
                <a:off x="1964" y="2613"/>
                <a:ext cx="2217"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71126" name="Rectangle 118"/>
              <p:cNvSpPr>
                <a:spLocks noChangeArrowheads="1"/>
              </p:cNvSpPr>
              <p:nvPr/>
            </p:nvSpPr>
            <p:spPr bwMode="hidden">
              <a:xfrm rot="-3417299">
                <a:off x="1017" y="2696"/>
                <a:ext cx="2678" cy="17"/>
              </a:xfrm>
              <a:prstGeom prst="rect">
                <a:avLst/>
              </a:prstGeom>
              <a:solidFill>
                <a:schemeClr val="accent2"/>
              </a:solidFill>
              <a:ln w="9525">
                <a:noFill/>
                <a:miter lim="800000"/>
                <a:headEnd/>
                <a:tailEnd/>
              </a:ln>
              <a:effectLst/>
            </p:spPr>
            <p:txBody>
              <a:bodyPr wrap="none" anchor="ctr"/>
              <a:lstStyle/>
              <a:p>
                <a:pPr>
                  <a:defRPr/>
                </a:pPr>
                <a:endParaRPr lang="en-US"/>
              </a:p>
            </p:txBody>
          </p:sp>
          <p:sp>
            <p:nvSpPr>
              <p:cNvPr id="171127" name="Rectangle 119"/>
              <p:cNvSpPr>
                <a:spLocks noChangeArrowheads="1"/>
              </p:cNvSpPr>
              <p:nvPr/>
            </p:nvSpPr>
            <p:spPr bwMode="hidden">
              <a:xfrm rot="-835848">
                <a:off x="688" y="1748"/>
                <a:ext cx="2390" cy="17"/>
              </a:xfrm>
              <a:prstGeom prst="rect">
                <a:avLst/>
              </a:prstGeom>
              <a:solidFill>
                <a:schemeClr val="accent2"/>
              </a:solidFill>
              <a:ln w="9525">
                <a:noFill/>
                <a:miter lim="800000"/>
                <a:headEnd/>
                <a:tailEnd/>
              </a:ln>
              <a:effectLst/>
            </p:spPr>
            <p:txBody>
              <a:bodyPr wrap="none" anchor="ctr"/>
              <a:lstStyle/>
              <a:p>
                <a:pPr>
                  <a:defRPr/>
                </a:pPr>
                <a:endParaRPr lang="en-US"/>
              </a:p>
            </p:txBody>
          </p:sp>
          <p:grpSp>
            <p:nvGrpSpPr>
              <p:cNvPr id="2064" name="Group 120"/>
              <p:cNvGrpSpPr>
                <a:grpSpLocks noChangeAspect="1"/>
              </p:cNvGrpSpPr>
              <p:nvPr/>
            </p:nvGrpSpPr>
            <p:grpSpPr bwMode="auto">
              <a:xfrm>
                <a:off x="3046" y="1326"/>
                <a:ext cx="259" cy="299"/>
                <a:chOff x="3042" y="1265"/>
                <a:chExt cx="367" cy="424"/>
              </a:xfrm>
            </p:grpSpPr>
            <p:sp>
              <p:nvSpPr>
                <p:cNvPr id="171129" name="Oval 121"/>
                <p:cNvSpPr>
                  <a:spLocks noChangeAspect="1" noChangeArrowheads="1"/>
                </p:cNvSpPr>
                <p:nvPr userDrawn="1"/>
              </p:nvSpPr>
              <p:spPr bwMode="hidden">
                <a:xfrm rot="2828979">
                  <a:off x="2982" y="1467"/>
                  <a:ext cx="282" cy="162"/>
                </a:xfrm>
                <a:prstGeom prst="ellipse">
                  <a:avLst/>
                </a:prstGeom>
                <a:gradFill rotWithShape="0">
                  <a:gsLst>
                    <a:gs pos="0">
                      <a:schemeClr val="accent2"/>
                    </a:gs>
                    <a:gs pos="100000">
                      <a:schemeClr val="accent2">
                        <a:gamma/>
                        <a:tint val="84706"/>
                        <a:invGamma/>
                      </a:schemeClr>
                    </a:gs>
                  </a:gsLst>
                  <a:lin ang="5400000" scaled="1"/>
                </a:gradFill>
                <a:ln w="9525">
                  <a:noFill/>
                  <a:round/>
                  <a:headEnd/>
                  <a:tailEnd/>
                </a:ln>
                <a:effectLst/>
              </p:spPr>
              <p:txBody>
                <a:bodyPr wrap="none" anchor="ctr"/>
                <a:lstStyle/>
                <a:p>
                  <a:pPr>
                    <a:defRPr/>
                  </a:pPr>
                  <a:endParaRPr lang="en-US"/>
                </a:p>
              </p:txBody>
            </p:sp>
            <p:sp>
              <p:nvSpPr>
                <p:cNvPr id="171130" name="Freeform 122"/>
                <p:cNvSpPr>
                  <a:spLocks noChangeAspect="1"/>
                </p:cNvSpPr>
                <p:nvPr userDrawn="1"/>
              </p:nvSpPr>
              <p:spPr bwMode="hidden">
                <a:xfrm>
                  <a:off x="3070" y="1374"/>
                  <a:ext cx="227" cy="221"/>
                </a:xfrm>
                <a:custGeom>
                  <a:avLst/>
                  <a:gdLst/>
                  <a:ahLst/>
                  <a:cxnLst>
                    <a:cxn ang="0">
                      <a:pos x="227" y="134"/>
                    </a:cxn>
                    <a:cxn ang="0">
                      <a:pos x="203" y="144"/>
                    </a:cxn>
                    <a:cxn ang="0">
                      <a:pos x="179" y="138"/>
                    </a:cxn>
                    <a:cxn ang="0">
                      <a:pos x="149" y="126"/>
                    </a:cxn>
                    <a:cxn ang="0">
                      <a:pos x="126" y="102"/>
                    </a:cxn>
                    <a:cxn ang="0">
                      <a:pos x="102" y="72"/>
                    </a:cxn>
                    <a:cxn ang="0">
                      <a:pos x="84" y="48"/>
                    </a:cxn>
                    <a:cxn ang="0">
                      <a:pos x="78" y="24"/>
                    </a:cxn>
                    <a:cxn ang="0">
                      <a:pos x="84" y="0"/>
                    </a:cxn>
                    <a:cxn ang="0">
                      <a:pos x="84" y="0"/>
                    </a:cxn>
                    <a:cxn ang="0">
                      <a:pos x="78" y="0"/>
                    </a:cxn>
                    <a:cxn ang="0">
                      <a:pos x="18" y="60"/>
                    </a:cxn>
                    <a:cxn ang="0">
                      <a:pos x="0" y="90"/>
                    </a:cxn>
                    <a:cxn ang="0">
                      <a:pos x="0" y="120"/>
                    </a:cxn>
                    <a:cxn ang="0">
                      <a:pos x="12" y="156"/>
                    </a:cxn>
                    <a:cxn ang="0">
                      <a:pos x="36" y="192"/>
                    </a:cxn>
                    <a:cxn ang="0">
                      <a:pos x="66" y="216"/>
                    </a:cxn>
                    <a:cxn ang="0">
                      <a:pos x="96" y="222"/>
                    </a:cxn>
                    <a:cxn ang="0">
                      <a:pos x="126" y="222"/>
                    </a:cxn>
                    <a:cxn ang="0">
                      <a:pos x="155" y="210"/>
                    </a:cxn>
                    <a:cxn ang="0">
                      <a:pos x="227" y="138"/>
                    </a:cxn>
                    <a:cxn ang="0">
                      <a:pos x="227" y="134"/>
                    </a:cxn>
                  </a:cxnLst>
                  <a:rect l="0" t="0" r="r" b="b"/>
                  <a:pathLst>
                    <a:path w="227" h="222">
                      <a:moveTo>
                        <a:pt x="227" y="134"/>
                      </a:moveTo>
                      <a:lnTo>
                        <a:pt x="203" y="144"/>
                      </a:lnTo>
                      <a:lnTo>
                        <a:pt x="179" y="138"/>
                      </a:lnTo>
                      <a:lnTo>
                        <a:pt x="149" y="126"/>
                      </a:lnTo>
                      <a:lnTo>
                        <a:pt x="126" y="102"/>
                      </a:lnTo>
                      <a:lnTo>
                        <a:pt x="102" y="72"/>
                      </a:lnTo>
                      <a:lnTo>
                        <a:pt x="84" y="48"/>
                      </a:lnTo>
                      <a:lnTo>
                        <a:pt x="78" y="24"/>
                      </a:lnTo>
                      <a:lnTo>
                        <a:pt x="84" y="0"/>
                      </a:lnTo>
                      <a:lnTo>
                        <a:pt x="84" y="0"/>
                      </a:lnTo>
                      <a:lnTo>
                        <a:pt x="78" y="0"/>
                      </a:lnTo>
                      <a:lnTo>
                        <a:pt x="18" y="60"/>
                      </a:lnTo>
                      <a:lnTo>
                        <a:pt x="0" y="90"/>
                      </a:lnTo>
                      <a:lnTo>
                        <a:pt x="0" y="120"/>
                      </a:lnTo>
                      <a:lnTo>
                        <a:pt x="12" y="156"/>
                      </a:lnTo>
                      <a:lnTo>
                        <a:pt x="36" y="192"/>
                      </a:lnTo>
                      <a:lnTo>
                        <a:pt x="66" y="216"/>
                      </a:lnTo>
                      <a:lnTo>
                        <a:pt x="96" y="222"/>
                      </a:lnTo>
                      <a:lnTo>
                        <a:pt x="126" y="222"/>
                      </a:lnTo>
                      <a:lnTo>
                        <a:pt x="155" y="210"/>
                      </a:lnTo>
                      <a:lnTo>
                        <a:pt x="227" y="138"/>
                      </a:lnTo>
                      <a:lnTo>
                        <a:pt x="227" y="134"/>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71131" name="Freeform 123"/>
                <p:cNvSpPr>
                  <a:spLocks noChangeAspect="1"/>
                </p:cNvSpPr>
                <p:nvPr userDrawn="1"/>
              </p:nvSpPr>
              <p:spPr bwMode="hidden">
                <a:xfrm>
                  <a:off x="3144" y="1366"/>
                  <a:ext cx="163" cy="156"/>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71132" name="Freeform 124"/>
                <p:cNvSpPr>
                  <a:spLocks noChangeAspect="1"/>
                </p:cNvSpPr>
                <p:nvPr userDrawn="1"/>
              </p:nvSpPr>
              <p:spPr bwMode="hidden">
                <a:xfrm>
                  <a:off x="3202" y="1272"/>
                  <a:ext cx="203" cy="199"/>
                </a:xfrm>
                <a:custGeom>
                  <a:avLst/>
                  <a:gdLst/>
                  <a:ahLst/>
                  <a:cxnLst>
                    <a:cxn ang="0">
                      <a:pos x="179" y="18"/>
                    </a:cxn>
                    <a:cxn ang="0">
                      <a:pos x="197" y="48"/>
                    </a:cxn>
                    <a:cxn ang="0">
                      <a:pos x="203" y="60"/>
                    </a:cxn>
                    <a:cxn ang="0">
                      <a:pos x="197" y="66"/>
                    </a:cxn>
                    <a:cxn ang="0">
                      <a:pos x="65" y="192"/>
                    </a:cxn>
                    <a:cxn ang="0">
                      <a:pos x="59" y="198"/>
                    </a:cxn>
                    <a:cxn ang="0">
                      <a:pos x="47" y="192"/>
                    </a:cxn>
                    <a:cxn ang="0">
                      <a:pos x="17" y="174"/>
                    </a:cxn>
                    <a:cxn ang="0">
                      <a:pos x="0" y="150"/>
                    </a:cxn>
                    <a:cxn ang="0">
                      <a:pos x="0" y="126"/>
                    </a:cxn>
                    <a:cxn ang="0">
                      <a:pos x="131" y="0"/>
                    </a:cxn>
                    <a:cxn ang="0">
                      <a:pos x="155" y="0"/>
                    </a:cxn>
                    <a:cxn ang="0">
                      <a:pos x="179" y="18"/>
                    </a:cxn>
                    <a:cxn ang="0">
                      <a:pos x="179" y="18"/>
                    </a:cxn>
                  </a:cxnLst>
                  <a:rect l="0" t="0" r="r" b="b"/>
                  <a:pathLst>
                    <a:path w="203" h="198">
                      <a:moveTo>
                        <a:pt x="179" y="18"/>
                      </a:moveTo>
                      <a:lnTo>
                        <a:pt x="197" y="48"/>
                      </a:lnTo>
                      <a:lnTo>
                        <a:pt x="203" y="60"/>
                      </a:lnTo>
                      <a:lnTo>
                        <a:pt x="197" y="66"/>
                      </a:lnTo>
                      <a:lnTo>
                        <a:pt x="65" y="192"/>
                      </a:lnTo>
                      <a:lnTo>
                        <a:pt x="59" y="198"/>
                      </a:lnTo>
                      <a:lnTo>
                        <a:pt x="47" y="192"/>
                      </a:lnTo>
                      <a:lnTo>
                        <a:pt x="17" y="174"/>
                      </a:lnTo>
                      <a:lnTo>
                        <a:pt x="0" y="150"/>
                      </a:lnTo>
                      <a:lnTo>
                        <a:pt x="0" y="126"/>
                      </a:lnTo>
                      <a:lnTo>
                        <a:pt x="131" y="0"/>
                      </a:lnTo>
                      <a:lnTo>
                        <a:pt x="155" y="0"/>
                      </a:lnTo>
                      <a:lnTo>
                        <a:pt x="179" y="18"/>
                      </a:lnTo>
                      <a:lnTo>
                        <a:pt x="179" y="18"/>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sp>
              <p:nvSpPr>
                <p:cNvPr id="171133" name="Freeform 125"/>
                <p:cNvSpPr>
                  <a:spLocks noChangeAspect="1"/>
                </p:cNvSpPr>
                <p:nvPr userDrawn="1"/>
              </p:nvSpPr>
              <p:spPr bwMode="hidden">
                <a:xfrm>
                  <a:off x="3330" y="1265"/>
                  <a:ext cx="79" cy="74"/>
                </a:xfrm>
                <a:custGeom>
                  <a:avLst/>
                  <a:gdLst/>
                  <a:ahLst/>
                  <a:cxnLst>
                    <a:cxn ang="0">
                      <a:pos x="221" y="216"/>
                    </a:cxn>
                    <a:cxn ang="0">
                      <a:pos x="192" y="234"/>
                    </a:cxn>
                    <a:cxn ang="0">
                      <a:pos x="150" y="234"/>
                    </a:cxn>
                    <a:cxn ang="0">
                      <a:pos x="102" y="210"/>
                    </a:cxn>
                    <a:cxn ang="0">
                      <a:pos x="54" y="174"/>
                    </a:cxn>
                    <a:cxn ang="0">
                      <a:pos x="24" y="132"/>
                    </a:cxn>
                    <a:cxn ang="0">
                      <a:pos x="6" y="84"/>
                    </a:cxn>
                    <a:cxn ang="0">
                      <a:pos x="0" y="42"/>
                    </a:cxn>
                    <a:cxn ang="0">
                      <a:pos x="12" y="12"/>
                    </a:cxn>
                    <a:cxn ang="0">
                      <a:pos x="48" y="0"/>
                    </a:cxn>
                    <a:cxn ang="0">
                      <a:pos x="84" y="0"/>
                    </a:cxn>
                    <a:cxn ang="0">
                      <a:pos x="132" y="18"/>
                    </a:cxn>
                    <a:cxn ang="0">
                      <a:pos x="174" y="54"/>
                    </a:cxn>
                    <a:cxn ang="0">
                      <a:pos x="210" y="102"/>
                    </a:cxn>
                    <a:cxn ang="0">
                      <a:pos x="233" y="144"/>
                    </a:cxn>
                    <a:cxn ang="0">
                      <a:pos x="233" y="186"/>
                    </a:cxn>
                    <a:cxn ang="0">
                      <a:pos x="221" y="216"/>
                    </a:cxn>
                    <a:cxn ang="0">
                      <a:pos x="221" y="216"/>
                    </a:cxn>
                  </a:cxnLst>
                  <a:rect l="0" t="0" r="r" b="b"/>
                  <a:pathLst>
                    <a:path w="233" h="234">
                      <a:moveTo>
                        <a:pt x="221" y="216"/>
                      </a:moveTo>
                      <a:lnTo>
                        <a:pt x="192" y="234"/>
                      </a:lnTo>
                      <a:lnTo>
                        <a:pt x="150" y="234"/>
                      </a:lnTo>
                      <a:lnTo>
                        <a:pt x="102" y="210"/>
                      </a:lnTo>
                      <a:lnTo>
                        <a:pt x="54" y="174"/>
                      </a:lnTo>
                      <a:lnTo>
                        <a:pt x="24" y="132"/>
                      </a:lnTo>
                      <a:lnTo>
                        <a:pt x="6" y="84"/>
                      </a:lnTo>
                      <a:lnTo>
                        <a:pt x="0" y="42"/>
                      </a:lnTo>
                      <a:lnTo>
                        <a:pt x="12" y="12"/>
                      </a:lnTo>
                      <a:lnTo>
                        <a:pt x="48" y="0"/>
                      </a:lnTo>
                      <a:lnTo>
                        <a:pt x="84" y="0"/>
                      </a:lnTo>
                      <a:lnTo>
                        <a:pt x="132" y="18"/>
                      </a:lnTo>
                      <a:lnTo>
                        <a:pt x="174" y="54"/>
                      </a:lnTo>
                      <a:lnTo>
                        <a:pt x="210" y="102"/>
                      </a:lnTo>
                      <a:lnTo>
                        <a:pt x="233" y="144"/>
                      </a:lnTo>
                      <a:lnTo>
                        <a:pt x="233" y="186"/>
                      </a:lnTo>
                      <a:lnTo>
                        <a:pt x="221" y="216"/>
                      </a:lnTo>
                      <a:lnTo>
                        <a:pt x="221" y="216"/>
                      </a:lnTo>
                      <a:close/>
                    </a:path>
                  </a:pathLst>
                </a:custGeom>
                <a:gradFill rotWithShape="0">
                  <a:gsLst>
                    <a:gs pos="0">
                      <a:schemeClr val="accent2"/>
                    </a:gs>
                    <a:gs pos="100000">
                      <a:schemeClr val="accent2">
                        <a:gamma/>
                        <a:tint val="84706"/>
                        <a:invGamma/>
                      </a:schemeClr>
                    </a:gs>
                  </a:gsLst>
                  <a:lin ang="5400000" scaled="1"/>
                </a:gradFill>
                <a:ln w="9525">
                  <a:noFill/>
                  <a:round/>
                  <a:headEnd/>
                  <a:tailEnd/>
                </a:ln>
              </p:spPr>
              <p:txBody>
                <a:bodyPr/>
                <a:lstStyle/>
                <a:p>
                  <a:pPr>
                    <a:defRPr/>
                  </a:pPr>
                  <a:endParaRPr lang="en-US"/>
                </a:p>
              </p:txBody>
            </p:sp>
          </p:grpSp>
        </p:grpSp>
      </p:grpSp>
      <p:sp>
        <p:nvSpPr>
          <p:cNvPr id="171134" name="Rectangle 126"/>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effectLst>
                  <a:outerShdw blurRad="38100" dist="38100" dir="2700000" algn="tl">
                    <a:srgbClr val="000000"/>
                  </a:outerShdw>
                </a:effectLst>
              </a:defRPr>
            </a:lvl1pPr>
          </a:lstStyle>
          <a:p>
            <a:pPr>
              <a:defRPr/>
            </a:pPr>
            <a:endParaRPr lang="en-US"/>
          </a:p>
        </p:txBody>
      </p:sp>
      <p:sp>
        <p:nvSpPr>
          <p:cNvPr id="171135" name="Rectangle 127"/>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effectLst>
                  <a:outerShdw blurRad="38100" dist="38100" dir="2700000" algn="tl">
                    <a:srgbClr val="000000"/>
                  </a:outerShdw>
                </a:effectLst>
              </a:defRPr>
            </a:lvl1pPr>
          </a:lstStyle>
          <a:p>
            <a:pPr>
              <a:defRPr/>
            </a:pPr>
            <a:r>
              <a:rPr lang="en-US"/>
              <a:t>Gardenstars: "Star Clusters" </a:t>
            </a:r>
          </a:p>
        </p:txBody>
      </p:sp>
      <p:sp>
        <p:nvSpPr>
          <p:cNvPr id="171136" name="Rectangle 128"/>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effectLst>
                  <a:outerShdw blurRad="38100" dist="38100" dir="2700000" algn="tl">
                    <a:srgbClr val="000000"/>
                  </a:outerShdw>
                </a:effectLst>
              </a:defRPr>
            </a:lvl1pPr>
          </a:lstStyle>
          <a:p>
            <a:pPr>
              <a:defRPr/>
            </a:pPr>
            <a:fld id="{4395CE49-48E4-433C-8C98-4DA3BCF7E2AA}" type="slidenum">
              <a:rPr lang="en-US"/>
              <a:pPr>
                <a:defRPr/>
              </a:pPr>
              <a:t>‹#›</a:t>
            </a:fld>
            <a:endParaRPr lang="en-US"/>
          </a:p>
        </p:txBody>
      </p:sp>
      <p:sp>
        <p:nvSpPr>
          <p:cNvPr id="171137" name="Rectangle 129"/>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71138" name="Rectangle 13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Tree>
  </p:cSld>
  <p:clrMap bg1="dk2" tx1="lt1" bg2="dk1" tx2="lt2" accent1="accent1" accent2="accent2" accent3="accent3" accent4="accent4" accent5="accent5" accent6="accent6" hlink="hlink" folHlink="folHlink"/>
  <p:sldLayoutIdLst>
    <p:sldLayoutId id="2147483712"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Lst>
  <p:hf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charset="0"/>
        </a:defRPr>
      </a:lvl9pPr>
    </p:titleStyle>
    <p:bodyStyle>
      <a:lvl1pPr marL="342900" indent="-342900" algn="l" rtl="0" eaLnBrk="0" fontAlgn="base" hangingPunct="0">
        <a:spcBef>
          <a:spcPct val="20000"/>
        </a:spcBef>
        <a:spcAft>
          <a:spcPct val="0"/>
        </a:spcAft>
        <a:buClr>
          <a:schemeClr val="tx2"/>
        </a:buClr>
        <a:buSzPct val="60000"/>
        <a:buFont typeface="Wingdings" pitchFamily="2" charset="2"/>
        <a:buChar char="u"/>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lr>
          <a:schemeClr val="tx1"/>
        </a:buClr>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SzPct val="60000"/>
        <a:buFont typeface="Wingdings" pitchFamily="2" charset="2"/>
        <a:buChar char="u"/>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lr>
          <a:schemeClr val="tx1"/>
        </a:buClr>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folHlink"/>
        </a:buClr>
        <a:buSzPct val="60000"/>
        <a:buFont typeface="Wingdings" pitchFamily="2" charset="2"/>
        <a:buChar char="u"/>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slideLayout" Target="../slideLayouts/slideLayout1.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129"/>
          <p:cNvSpPr>
            <a:spLocks noGrp="1" noChangeArrowheads="1"/>
          </p:cNvSpPr>
          <p:nvPr>
            <p:ph type="ftr" sz="quarter" idx="11"/>
          </p:nvPr>
        </p:nvSpPr>
        <p:spPr>
          <a:noFill/>
        </p:spPr>
        <p:txBody>
          <a:bodyPr/>
          <a:lstStyle/>
          <a:p>
            <a:r>
              <a:rPr lang="en-US" smtClean="0"/>
              <a:t>Gardenstars: "Star Clusters" </a:t>
            </a:r>
          </a:p>
        </p:txBody>
      </p:sp>
      <p:sp>
        <p:nvSpPr>
          <p:cNvPr id="1028" name="Rectangle 130"/>
          <p:cNvSpPr>
            <a:spLocks noGrp="1" noChangeArrowheads="1"/>
          </p:cNvSpPr>
          <p:nvPr>
            <p:ph type="sldNum" sz="quarter" idx="12"/>
          </p:nvPr>
        </p:nvSpPr>
        <p:spPr>
          <a:noFill/>
        </p:spPr>
        <p:txBody>
          <a:bodyPr/>
          <a:lstStyle/>
          <a:p>
            <a:fld id="{8BF3D7C5-0DB8-485E-97C8-540455163D50}" type="slidenum">
              <a:rPr lang="en-US" smtClean="0"/>
              <a:pPr/>
              <a:t>1</a:t>
            </a:fld>
            <a:endParaRPr lang="en-US" smtClean="0"/>
          </a:p>
        </p:txBody>
      </p:sp>
      <p:sp>
        <p:nvSpPr>
          <p:cNvPr id="6" name="Text Box 12"/>
          <p:cNvSpPr txBox="1">
            <a:spLocks noChangeArrowheads="1"/>
          </p:cNvSpPr>
          <p:nvPr/>
        </p:nvSpPr>
        <p:spPr bwMode="auto">
          <a:xfrm>
            <a:off x="1435100" y="990600"/>
            <a:ext cx="6261100" cy="1371600"/>
          </a:xfrm>
          <a:prstGeom prst="rect">
            <a:avLst/>
          </a:prstGeom>
          <a:noFill/>
          <a:ln w="9525">
            <a:noFill/>
            <a:miter lim="800000"/>
            <a:headEnd/>
            <a:tailEnd/>
          </a:ln>
        </p:spPr>
        <p:txBody>
          <a:bodyPr wrap="none">
            <a:spAutoFit/>
          </a:bodyPr>
          <a:lstStyle/>
          <a:p>
            <a:pPr algn="ctr"/>
            <a:r>
              <a:rPr lang="en-US" sz="3600" b="1">
                <a:solidFill>
                  <a:srgbClr val="33CC33"/>
                </a:solidFill>
                <a:latin typeface="OCR A Extended" pitchFamily="50" charset="0"/>
              </a:rPr>
              <a:t>Welcome to GardenStars</a:t>
            </a:r>
          </a:p>
          <a:p>
            <a:pPr algn="ctr"/>
            <a:endParaRPr lang="en-US" sz="2400" b="1">
              <a:solidFill>
                <a:srgbClr val="33CC33"/>
              </a:solidFill>
              <a:latin typeface="OCR A Extended" pitchFamily="50" charset="0"/>
            </a:endParaRPr>
          </a:p>
          <a:p>
            <a:pPr algn="ctr"/>
            <a:r>
              <a:rPr lang="en-US" sz="2400" b="1">
                <a:solidFill>
                  <a:srgbClr val="33CC33"/>
                </a:solidFill>
                <a:latin typeface="OCR A Extended" pitchFamily="50" charset="0"/>
              </a:rPr>
              <a:t>An Evening Under the Stars</a:t>
            </a:r>
          </a:p>
        </p:txBody>
      </p:sp>
      <p:sp>
        <p:nvSpPr>
          <p:cNvPr id="7" name="Text Box 13"/>
          <p:cNvSpPr txBox="1">
            <a:spLocks noChangeArrowheads="1"/>
          </p:cNvSpPr>
          <p:nvPr/>
        </p:nvSpPr>
        <p:spPr bwMode="auto">
          <a:xfrm>
            <a:off x="1997075" y="3122613"/>
            <a:ext cx="5391150" cy="1754187"/>
          </a:xfrm>
          <a:prstGeom prst="rect">
            <a:avLst/>
          </a:prstGeom>
          <a:noFill/>
          <a:ln w="9525">
            <a:noFill/>
            <a:miter lim="800000"/>
            <a:headEnd/>
            <a:tailEnd/>
          </a:ln>
        </p:spPr>
        <p:txBody>
          <a:bodyPr wrap="none">
            <a:spAutoFit/>
          </a:bodyPr>
          <a:lstStyle/>
          <a:p>
            <a:pPr algn="ctr"/>
            <a:r>
              <a:rPr lang="en-US" b="1">
                <a:solidFill>
                  <a:srgbClr val="FFFF66"/>
                </a:solidFill>
                <a:latin typeface="OCR A Extended" pitchFamily="50" charset="0"/>
              </a:rPr>
              <a:t>Presented by</a:t>
            </a:r>
          </a:p>
          <a:p>
            <a:pPr algn="ctr"/>
            <a:endParaRPr lang="en-US" b="1">
              <a:solidFill>
                <a:srgbClr val="FFFF66"/>
              </a:solidFill>
              <a:latin typeface="OCR A Extended" pitchFamily="50" charset="0"/>
            </a:endParaRPr>
          </a:p>
          <a:p>
            <a:pPr algn="ctr"/>
            <a:r>
              <a:rPr lang="en-US" sz="2400" b="1">
                <a:solidFill>
                  <a:srgbClr val="FFFF66"/>
                </a:solidFill>
                <a:latin typeface="OCR A Extended" pitchFamily="50" charset="0"/>
              </a:rPr>
              <a:t>The Norfolk Botanical Garden</a:t>
            </a:r>
          </a:p>
          <a:p>
            <a:pPr algn="ctr"/>
            <a:r>
              <a:rPr lang="en-US" sz="2400" b="1">
                <a:solidFill>
                  <a:srgbClr val="FFFF66"/>
                </a:solidFill>
                <a:latin typeface="OCR A Extended" pitchFamily="50" charset="0"/>
              </a:rPr>
              <a:t>And</a:t>
            </a:r>
          </a:p>
          <a:p>
            <a:pPr algn="ctr"/>
            <a:r>
              <a:rPr lang="en-US" sz="2400" b="1">
                <a:solidFill>
                  <a:srgbClr val="FFFF66"/>
                </a:solidFill>
                <a:latin typeface="OCR A Extended" pitchFamily="50" charset="0"/>
              </a:rPr>
              <a:t>Back Bay Amateur Astronomers</a:t>
            </a:r>
          </a:p>
        </p:txBody>
      </p:sp>
      <p:pic>
        <p:nvPicPr>
          <p:cNvPr id="1031" name="Picture 15" descr="BBAA-Sm-ani"/>
          <p:cNvPicPr>
            <a:picLocks noChangeAspect="1" noChangeArrowheads="1" noCrop="1"/>
          </p:cNvPicPr>
          <p:nvPr/>
        </p:nvPicPr>
        <p:blipFill>
          <a:blip r:embed="rId3"/>
          <a:srcRect/>
          <a:stretch>
            <a:fillRect/>
          </a:stretch>
        </p:blipFill>
        <p:spPr bwMode="auto">
          <a:xfrm>
            <a:off x="7639050" y="4972050"/>
            <a:ext cx="1428750" cy="1428750"/>
          </a:xfrm>
          <a:prstGeom prst="rect">
            <a:avLst/>
          </a:prstGeom>
          <a:noFill/>
          <a:ln w="9525">
            <a:noFill/>
            <a:miter lim="800000"/>
            <a:headEnd/>
            <a:tailEnd/>
          </a:ln>
        </p:spPr>
      </p:pic>
      <p:graphicFrame>
        <p:nvGraphicFramePr>
          <p:cNvPr id="1026" name="Object 16"/>
          <p:cNvGraphicFramePr>
            <a:graphicFrameLocks noChangeAspect="1"/>
          </p:cNvGraphicFramePr>
          <p:nvPr/>
        </p:nvGraphicFramePr>
        <p:xfrm>
          <a:off x="228600" y="5114925"/>
          <a:ext cx="1454150" cy="1285875"/>
        </p:xfrm>
        <a:graphic>
          <a:graphicData uri="http://schemas.openxmlformats.org/presentationml/2006/ole">
            <p:oleObj spid="_x0000_s1026" name="Image" r:id="rId4" imgW="2095238" imgH="1853315" progId="Photoshop.Image.9">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afterEffect">
                                  <p:stCondLst>
                                    <p:cond delay="0"/>
                                  </p:stCondLst>
                                  <p:iterate type="lt">
                                    <p:tmPct val="50000"/>
                                  </p:iterate>
                                  <p:childTnLst>
                                    <p:set>
                                      <p:cBhvr>
                                        <p:cTn id="6" dur="1" fill="hold">
                                          <p:stCondLst>
                                            <p:cond delay="0"/>
                                          </p:stCondLst>
                                        </p:cTn>
                                        <p:tgtEl>
                                          <p:spTgt spid="6"/>
                                        </p:tgtEl>
                                        <p:attrNameLst>
                                          <p:attrName>style.visibility</p:attrName>
                                        </p:attrNameLst>
                                      </p:cBhvr>
                                      <p:to>
                                        <p:strVal val="visible"/>
                                      </p:to>
                                    </p:set>
                                    <p:anim calcmode="discrete" valueType="clr">
                                      <p:cBhvr override="childStyle">
                                        <p:cTn id="7"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6"/>
                                        </p:tgtEl>
                                        <p:attrNameLst>
                                          <p:attrName>fillcolor</p:attrName>
                                        </p:attrNameLst>
                                      </p:cBhvr>
                                      <p:tavLst>
                                        <p:tav tm="0">
                                          <p:val>
                                            <p:clrVal>
                                              <a:schemeClr val="accent2"/>
                                            </p:clrVal>
                                          </p:val>
                                        </p:tav>
                                        <p:tav tm="50000">
                                          <p:val>
                                            <p:clrVal>
                                              <a:schemeClr val="hlink"/>
                                            </p:clrVal>
                                          </p:val>
                                        </p:tav>
                                      </p:tavLst>
                                    </p:anim>
                                    <p:set>
                                      <p:cBhvr>
                                        <p:cTn id="9" dur="80"/>
                                        <p:tgtEl>
                                          <p:spTgt spid="6"/>
                                        </p:tgtEl>
                                        <p:attrNameLst>
                                          <p:attrName>fill.type</p:attrName>
                                        </p:attrNameLst>
                                      </p:cBhvr>
                                      <p:to>
                                        <p:strVal val="solid"/>
                                      </p:to>
                                    </p:set>
                                  </p:childTnLst>
                                </p:cTn>
                              </p:par>
                            </p:childTnLst>
                          </p:cTn>
                        </p:par>
                        <p:par>
                          <p:cTn id="10" fill="hold">
                            <p:stCondLst>
                              <p:cond delay="1720"/>
                            </p:stCondLst>
                            <p:childTnLst>
                              <p:par>
                                <p:cTn id="11" presetID="27" presetClass="entr" presetSubtype="0" fill="hold" grpId="0" nodeType="afterEffect">
                                  <p:stCondLst>
                                    <p:cond delay="0"/>
                                  </p:stCondLst>
                                  <p:iterate type="lt">
                                    <p:tmPct val="50000"/>
                                  </p:iterate>
                                  <p:childTnLst>
                                    <p:set>
                                      <p:cBhvr>
                                        <p:cTn id="12" dur="1" fill="hold">
                                          <p:stCondLst>
                                            <p:cond delay="0"/>
                                          </p:stCondLst>
                                        </p:cTn>
                                        <p:tgtEl>
                                          <p:spTgt spid="7"/>
                                        </p:tgtEl>
                                        <p:attrNameLst>
                                          <p:attrName>style.visibility</p:attrName>
                                        </p:attrNameLst>
                                      </p:cBhvr>
                                      <p:to>
                                        <p:strVal val="visible"/>
                                      </p:to>
                                    </p:set>
                                    <p:anim calcmode="discrete" valueType="clr">
                                      <p:cBhvr override="childStyle">
                                        <p:cTn id="13"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7"/>
                                        </p:tgtEl>
                                        <p:attrNameLst>
                                          <p:attrName>fillcolor</p:attrName>
                                        </p:attrNameLst>
                                      </p:cBhvr>
                                      <p:tavLst>
                                        <p:tav tm="0">
                                          <p:val>
                                            <p:clrVal>
                                              <a:schemeClr val="accent2"/>
                                            </p:clrVal>
                                          </p:val>
                                        </p:tav>
                                        <p:tav tm="50000">
                                          <p:val>
                                            <p:clrVal>
                                              <a:schemeClr val="hlink"/>
                                            </p:clrVal>
                                          </p:val>
                                        </p:tav>
                                      </p:tavLst>
                                    </p:anim>
                                    <p:set>
                                      <p:cBhvr>
                                        <p:cTn id="15" dur="80"/>
                                        <p:tgtEl>
                                          <p:spTgt spid="7"/>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129"/>
          <p:cNvSpPr>
            <a:spLocks noGrp="1" noChangeArrowheads="1"/>
          </p:cNvSpPr>
          <p:nvPr>
            <p:ph type="ftr" sz="quarter" idx="11"/>
          </p:nvPr>
        </p:nvSpPr>
        <p:spPr>
          <a:noFill/>
        </p:spPr>
        <p:txBody>
          <a:bodyPr/>
          <a:lstStyle/>
          <a:p>
            <a:r>
              <a:rPr lang="en-US" smtClean="0"/>
              <a:t>Gardenstars: "Star Clusters" </a:t>
            </a:r>
          </a:p>
        </p:txBody>
      </p:sp>
      <p:sp>
        <p:nvSpPr>
          <p:cNvPr id="4099" name="Rectangle 130"/>
          <p:cNvSpPr>
            <a:spLocks noGrp="1" noChangeArrowheads="1"/>
          </p:cNvSpPr>
          <p:nvPr>
            <p:ph type="sldNum" sz="quarter" idx="12"/>
          </p:nvPr>
        </p:nvSpPr>
        <p:spPr>
          <a:noFill/>
        </p:spPr>
        <p:txBody>
          <a:bodyPr/>
          <a:lstStyle/>
          <a:p>
            <a:fld id="{B3A91DA5-6E5F-47CA-BA76-FB1B15E40959}" type="slidenum">
              <a:rPr lang="en-US" smtClean="0"/>
              <a:pPr/>
              <a:t>2</a:t>
            </a:fld>
            <a:endParaRPr lang="en-US" smtClean="0"/>
          </a:p>
        </p:txBody>
      </p:sp>
      <p:sp>
        <p:nvSpPr>
          <p:cNvPr id="206850" name="Rectangle 2"/>
          <p:cNvSpPr>
            <a:spLocks noGrp="1" noChangeArrowheads="1"/>
          </p:cNvSpPr>
          <p:nvPr>
            <p:ph type="ctrTitle"/>
          </p:nvPr>
        </p:nvSpPr>
        <p:spPr/>
        <p:txBody>
          <a:bodyPr/>
          <a:lstStyle/>
          <a:p>
            <a:pPr eaLnBrk="1" hangingPunct="1">
              <a:defRPr/>
            </a:pPr>
            <a:r>
              <a:rPr lang="en-US" smtClean="0"/>
              <a:t>STAR CLUSTERS</a:t>
            </a:r>
          </a:p>
        </p:txBody>
      </p:sp>
      <p:sp>
        <p:nvSpPr>
          <p:cNvPr id="206851" name="Rectangle 3"/>
          <p:cNvSpPr>
            <a:spLocks noGrp="1" noChangeArrowheads="1"/>
          </p:cNvSpPr>
          <p:nvPr>
            <p:ph type="subTitle" idx="1"/>
          </p:nvPr>
        </p:nvSpPr>
        <p:spPr/>
        <p:txBody>
          <a:bodyPr/>
          <a:lstStyle/>
          <a:p>
            <a:pPr eaLnBrk="1" hangingPunct="1">
              <a:defRPr/>
            </a:pPr>
            <a:r>
              <a:rPr lang="en-US" sz="2800" dirty="0" smtClean="0"/>
              <a:t>A </a:t>
            </a:r>
            <a:r>
              <a:rPr lang="en-US" sz="2800" b="1" i="1" dirty="0" smtClean="0"/>
              <a:t>GardenStars</a:t>
            </a:r>
            <a:r>
              <a:rPr lang="en-US" sz="2800" dirty="0" smtClean="0"/>
              <a:t> Presentation</a:t>
            </a:r>
          </a:p>
          <a:p>
            <a:pPr eaLnBrk="1" hangingPunct="1">
              <a:defRPr/>
            </a:pPr>
            <a:r>
              <a:rPr lang="en-US" sz="2800" dirty="0" smtClean="0"/>
              <a:t>Ted Forte</a:t>
            </a:r>
          </a:p>
          <a:p>
            <a:pPr eaLnBrk="1" hangingPunct="1">
              <a:defRPr/>
            </a:pPr>
            <a:r>
              <a:rPr lang="en-US" sz="2800" dirty="0" smtClean="0"/>
              <a:t>Back Bay Amateur Astronomers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Gardenstars: "Star Clusters" </a:t>
            </a:r>
          </a:p>
        </p:txBody>
      </p:sp>
      <p:sp>
        <p:nvSpPr>
          <p:cNvPr id="5" name="Slide Number Placeholder 5"/>
          <p:cNvSpPr>
            <a:spLocks noGrp="1"/>
          </p:cNvSpPr>
          <p:nvPr>
            <p:ph type="sldNum" sz="quarter" idx="12"/>
          </p:nvPr>
        </p:nvSpPr>
        <p:spPr/>
        <p:txBody>
          <a:bodyPr/>
          <a:lstStyle/>
          <a:p>
            <a:pPr>
              <a:defRPr/>
            </a:pPr>
            <a:fld id="{41371E70-2C13-43E2-BD0F-C76492866A90}" type="slidenum">
              <a:rPr lang="en-US"/>
              <a:pPr>
                <a:defRPr/>
              </a:pPr>
              <a:t>3</a:t>
            </a:fld>
            <a:endParaRPr lang="en-US"/>
          </a:p>
        </p:txBody>
      </p:sp>
      <p:sp>
        <p:nvSpPr>
          <p:cNvPr id="208898" name="Rectangle 2"/>
          <p:cNvSpPr>
            <a:spLocks noGrp="1" noChangeArrowheads="1"/>
          </p:cNvSpPr>
          <p:nvPr>
            <p:ph type="title"/>
          </p:nvPr>
        </p:nvSpPr>
        <p:spPr/>
        <p:txBody>
          <a:bodyPr/>
          <a:lstStyle/>
          <a:p>
            <a:pPr eaLnBrk="1" hangingPunct="1">
              <a:defRPr/>
            </a:pPr>
            <a:r>
              <a:rPr lang="en-US" smtClean="0"/>
              <a:t>Questions to Consider</a:t>
            </a:r>
          </a:p>
        </p:txBody>
      </p:sp>
      <p:sp>
        <p:nvSpPr>
          <p:cNvPr id="208899" name="Rectangle 3"/>
          <p:cNvSpPr>
            <a:spLocks noGrp="1" noChangeArrowheads="1"/>
          </p:cNvSpPr>
          <p:nvPr>
            <p:ph type="body" idx="1"/>
          </p:nvPr>
        </p:nvSpPr>
        <p:spPr/>
        <p:txBody>
          <a:bodyPr/>
          <a:lstStyle/>
          <a:p>
            <a:pPr eaLnBrk="1" hangingPunct="1">
              <a:defRPr/>
            </a:pPr>
            <a:r>
              <a:rPr lang="en-US" smtClean="0"/>
              <a:t>What is a star cluster? </a:t>
            </a:r>
          </a:p>
          <a:p>
            <a:pPr eaLnBrk="1" hangingPunct="1">
              <a:defRPr/>
            </a:pPr>
            <a:r>
              <a:rPr lang="en-US" smtClean="0"/>
              <a:t>Why do astronomers study star clusters? </a:t>
            </a:r>
          </a:p>
          <a:p>
            <a:pPr eaLnBrk="1" hangingPunct="1">
              <a:defRPr/>
            </a:pPr>
            <a:r>
              <a:rPr lang="en-US" smtClean="0"/>
              <a:t>What should you look for in the telescope when viewing a star cluster?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Gardenstars: "Star Clusters" </a:t>
            </a:r>
          </a:p>
        </p:txBody>
      </p:sp>
      <p:sp>
        <p:nvSpPr>
          <p:cNvPr id="7" name="Slide Number Placeholder 6"/>
          <p:cNvSpPr>
            <a:spLocks noGrp="1"/>
          </p:cNvSpPr>
          <p:nvPr>
            <p:ph type="sldNum" sz="quarter" idx="12"/>
          </p:nvPr>
        </p:nvSpPr>
        <p:spPr/>
        <p:txBody>
          <a:bodyPr/>
          <a:lstStyle/>
          <a:p>
            <a:pPr>
              <a:defRPr/>
            </a:pPr>
            <a:fld id="{5EF6CF2B-E6C8-4C41-93A4-51F0AF4A8C41}" type="slidenum">
              <a:rPr lang="en-US"/>
              <a:pPr>
                <a:defRPr/>
              </a:pPr>
              <a:t>4</a:t>
            </a:fld>
            <a:endParaRPr lang="en-US"/>
          </a:p>
        </p:txBody>
      </p:sp>
      <p:sp>
        <p:nvSpPr>
          <p:cNvPr id="210948" name="Rectangle 4"/>
          <p:cNvSpPr>
            <a:spLocks noGrp="1" noChangeArrowheads="1"/>
          </p:cNvSpPr>
          <p:nvPr>
            <p:ph type="title"/>
          </p:nvPr>
        </p:nvSpPr>
        <p:spPr/>
        <p:txBody>
          <a:bodyPr/>
          <a:lstStyle/>
          <a:p>
            <a:pPr eaLnBrk="1" hangingPunct="1">
              <a:defRPr/>
            </a:pPr>
            <a:r>
              <a:rPr lang="en-US" smtClean="0"/>
              <a:t>Definition</a:t>
            </a:r>
          </a:p>
        </p:txBody>
      </p:sp>
      <p:sp>
        <p:nvSpPr>
          <p:cNvPr id="210949" name="Rectangle 5"/>
          <p:cNvSpPr>
            <a:spLocks noGrp="1" noChangeArrowheads="1"/>
          </p:cNvSpPr>
          <p:nvPr>
            <p:ph type="body" sz="half" idx="1"/>
          </p:nvPr>
        </p:nvSpPr>
        <p:spPr>
          <a:xfrm>
            <a:off x="381000" y="1905000"/>
            <a:ext cx="4038600" cy="3733800"/>
          </a:xfrm>
        </p:spPr>
        <p:txBody>
          <a:bodyPr/>
          <a:lstStyle/>
          <a:p>
            <a:pPr eaLnBrk="1" hangingPunct="1">
              <a:defRPr/>
            </a:pPr>
            <a:r>
              <a:rPr lang="en-US" smtClean="0"/>
              <a:t>Star clusters are groupings of stars that were formed together, are bound together by gravity, and are moving together through space.</a:t>
            </a:r>
          </a:p>
        </p:txBody>
      </p:sp>
      <p:sp>
        <p:nvSpPr>
          <p:cNvPr id="6150" name="Rectangle 6"/>
          <p:cNvSpPr>
            <a:spLocks noGrp="1" noChangeArrowheads="1"/>
          </p:cNvSpPr>
          <p:nvPr>
            <p:ph type="body" sz="half" idx="2"/>
          </p:nvPr>
        </p:nvSpPr>
        <p:spPr>
          <a:xfrm>
            <a:off x="4572000" y="1371600"/>
            <a:ext cx="4038600" cy="4530725"/>
          </a:xfrm>
        </p:spPr>
        <p:txBody>
          <a:bodyPr/>
          <a:lstStyle/>
          <a:p>
            <a:pPr eaLnBrk="1" hangingPunct="1">
              <a:buFont typeface="Wingdings" pitchFamily="2" charset="2"/>
              <a:buNone/>
            </a:pPr>
            <a:endParaRPr lang="en-US" sz="1400" smtClean="0">
              <a:effectLst/>
            </a:endParaRPr>
          </a:p>
          <a:p>
            <a:pPr eaLnBrk="1" hangingPunct="1">
              <a:buFont typeface="Wingdings" pitchFamily="2" charset="2"/>
              <a:buNone/>
            </a:pPr>
            <a:endParaRPr lang="en-US" sz="1400" smtClean="0">
              <a:effectLst/>
            </a:endParaRPr>
          </a:p>
          <a:p>
            <a:pPr eaLnBrk="1" hangingPunct="1">
              <a:buFont typeface="Wingdings" pitchFamily="2" charset="2"/>
              <a:buNone/>
            </a:pPr>
            <a:endParaRPr lang="en-US" sz="1400" smtClean="0">
              <a:effectLst/>
            </a:endParaRPr>
          </a:p>
          <a:p>
            <a:pPr algn="ctr" eaLnBrk="1" hangingPunct="1">
              <a:buFont typeface="Wingdings" pitchFamily="2" charset="2"/>
              <a:buNone/>
            </a:pPr>
            <a:r>
              <a:rPr lang="en-US" sz="1400" smtClean="0">
                <a:effectLst/>
              </a:rPr>
              <a:t>The Star Cluster M35 in </a:t>
            </a:r>
          </a:p>
          <a:p>
            <a:pPr algn="ctr" eaLnBrk="1" hangingPunct="1">
              <a:buFont typeface="Wingdings" pitchFamily="2" charset="2"/>
              <a:buNone/>
            </a:pPr>
            <a:r>
              <a:rPr lang="en-US" sz="1400" smtClean="0">
                <a:effectLst/>
              </a:rPr>
              <a:t>the constellation Gemini </a:t>
            </a:r>
          </a:p>
          <a:p>
            <a:pPr algn="ctr" eaLnBrk="1" hangingPunct="1">
              <a:buFont typeface="Wingdings" pitchFamily="2" charset="2"/>
              <a:buNone/>
            </a:pPr>
            <a:r>
              <a:rPr lang="en-US" sz="1400" smtClean="0">
                <a:effectLst/>
              </a:rPr>
              <a:t>with NGC 2158 </a:t>
            </a:r>
          </a:p>
        </p:txBody>
      </p:sp>
      <p:pic>
        <p:nvPicPr>
          <p:cNvPr id="6151" name="Picture 10" descr="m35"/>
          <p:cNvPicPr>
            <a:picLocks noChangeAspect="1" noChangeArrowheads="1"/>
          </p:cNvPicPr>
          <p:nvPr/>
        </p:nvPicPr>
        <p:blipFill>
          <a:blip r:embed="rId2"/>
          <a:srcRect/>
          <a:stretch>
            <a:fillRect/>
          </a:stretch>
        </p:blipFill>
        <p:spPr bwMode="auto">
          <a:xfrm>
            <a:off x="5181600" y="3200400"/>
            <a:ext cx="3162300" cy="2387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Gardenstars: "Star Clusters" </a:t>
            </a:r>
          </a:p>
        </p:txBody>
      </p:sp>
      <p:sp>
        <p:nvSpPr>
          <p:cNvPr id="7" name="Slide Number Placeholder 6"/>
          <p:cNvSpPr>
            <a:spLocks noGrp="1"/>
          </p:cNvSpPr>
          <p:nvPr>
            <p:ph type="sldNum" sz="quarter" idx="12"/>
          </p:nvPr>
        </p:nvSpPr>
        <p:spPr/>
        <p:txBody>
          <a:bodyPr/>
          <a:lstStyle/>
          <a:p>
            <a:pPr>
              <a:defRPr/>
            </a:pPr>
            <a:fld id="{E43339E7-EB22-44C6-981B-159E07EABDDB}" type="slidenum">
              <a:rPr lang="en-US"/>
              <a:pPr>
                <a:defRPr/>
              </a:pPr>
              <a:t>5</a:t>
            </a:fld>
            <a:endParaRPr lang="en-US"/>
          </a:p>
        </p:txBody>
      </p:sp>
      <p:sp>
        <p:nvSpPr>
          <p:cNvPr id="212996" name="Rectangle 4"/>
          <p:cNvSpPr>
            <a:spLocks noGrp="1" noChangeArrowheads="1"/>
          </p:cNvSpPr>
          <p:nvPr>
            <p:ph type="title"/>
          </p:nvPr>
        </p:nvSpPr>
        <p:spPr/>
        <p:txBody>
          <a:bodyPr/>
          <a:lstStyle/>
          <a:p>
            <a:pPr eaLnBrk="1" hangingPunct="1">
              <a:defRPr/>
            </a:pPr>
            <a:r>
              <a:rPr lang="en-US" sz="2800" smtClean="0"/>
              <a:t>Clusters come in two main varieties that have different things to reveal about our galaxy.  “Open Clusters” and “Globular Clusters”.  Open Clusters are also called “Galactic Clusters”</a:t>
            </a:r>
          </a:p>
        </p:txBody>
      </p:sp>
      <p:pic>
        <p:nvPicPr>
          <p:cNvPr id="7173" name="Picture 7" descr="47Tucane"/>
          <p:cNvPicPr>
            <a:picLocks noChangeAspect="1" noChangeArrowheads="1"/>
          </p:cNvPicPr>
          <p:nvPr>
            <p:ph sz="half" idx="1"/>
          </p:nvPr>
        </p:nvPicPr>
        <p:blipFill>
          <a:blip r:embed="rId2"/>
          <a:srcRect/>
          <a:stretch>
            <a:fillRect/>
          </a:stretch>
        </p:blipFill>
        <p:spPr>
          <a:xfrm>
            <a:off x="762000" y="1828800"/>
            <a:ext cx="3455988" cy="4319588"/>
          </a:xfrm>
          <a:noFill/>
        </p:spPr>
      </p:pic>
      <p:pic>
        <p:nvPicPr>
          <p:cNvPr id="7174" name="Picture 10" descr="m103"/>
          <p:cNvPicPr>
            <a:picLocks noChangeAspect="1" noChangeArrowheads="1"/>
          </p:cNvPicPr>
          <p:nvPr>
            <p:ph sz="half" idx="2"/>
          </p:nvPr>
        </p:nvPicPr>
        <p:blipFill>
          <a:blip r:embed="rId3"/>
          <a:srcRect/>
          <a:stretch>
            <a:fillRect/>
          </a:stretch>
        </p:blipFill>
        <p:spPr>
          <a:xfrm>
            <a:off x="4267200" y="2590800"/>
            <a:ext cx="4716463" cy="2130425"/>
          </a:xfrm>
          <a:noFill/>
        </p:spPr>
      </p:pic>
      <p:sp>
        <p:nvSpPr>
          <p:cNvPr id="7175" name="Text Box 12"/>
          <p:cNvSpPr txBox="1">
            <a:spLocks noChangeArrowheads="1"/>
          </p:cNvSpPr>
          <p:nvPr/>
        </p:nvSpPr>
        <p:spPr bwMode="auto">
          <a:xfrm>
            <a:off x="4495800" y="5105400"/>
            <a:ext cx="4038600" cy="779463"/>
          </a:xfrm>
          <a:prstGeom prst="rect">
            <a:avLst/>
          </a:prstGeom>
          <a:noFill/>
          <a:ln w="9525">
            <a:noFill/>
            <a:miter lim="800000"/>
            <a:headEnd/>
            <a:tailEnd/>
          </a:ln>
        </p:spPr>
        <p:txBody>
          <a:bodyPr>
            <a:spAutoFit/>
          </a:bodyPr>
          <a:lstStyle/>
          <a:p>
            <a:pPr>
              <a:spcBef>
                <a:spcPct val="50000"/>
              </a:spcBef>
            </a:pPr>
            <a:r>
              <a:rPr lang="en-US"/>
              <a:t>Left: Globular Cluster 47 Tucane</a:t>
            </a:r>
          </a:p>
          <a:p>
            <a:pPr>
              <a:spcBef>
                <a:spcPct val="50000"/>
              </a:spcBef>
            </a:pPr>
            <a:r>
              <a:rPr lang="en-US"/>
              <a:t>Above: Open Cluster M103</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pPr>
              <a:defRPr/>
            </a:pPr>
            <a:r>
              <a:rPr lang="en-US"/>
              <a:t>Gardenstars: "Star Clusters" </a:t>
            </a:r>
          </a:p>
        </p:txBody>
      </p:sp>
      <p:sp>
        <p:nvSpPr>
          <p:cNvPr id="6" name="Slide Number Placeholder 6"/>
          <p:cNvSpPr>
            <a:spLocks noGrp="1"/>
          </p:cNvSpPr>
          <p:nvPr>
            <p:ph type="sldNum" sz="quarter" idx="12"/>
          </p:nvPr>
        </p:nvSpPr>
        <p:spPr/>
        <p:txBody>
          <a:bodyPr/>
          <a:lstStyle/>
          <a:p>
            <a:pPr>
              <a:defRPr/>
            </a:pPr>
            <a:fld id="{0516E170-841B-4E7A-816A-115247C975B2}" type="slidenum">
              <a:rPr lang="en-US"/>
              <a:pPr>
                <a:defRPr/>
              </a:pPr>
              <a:t>6</a:t>
            </a:fld>
            <a:endParaRPr lang="en-US"/>
          </a:p>
        </p:txBody>
      </p:sp>
      <p:sp>
        <p:nvSpPr>
          <p:cNvPr id="218118" name="Rectangle 6"/>
          <p:cNvSpPr>
            <a:spLocks noGrp="1" noChangeArrowheads="1"/>
          </p:cNvSpPr>
          <p:nvPr>
            <p:ph type="body" sz="half" idx="2"/>
          </p:nvPr>
        </p:nvSpPr>
        <p:spPr>
          <a:xfrm>
            <a:off x="4648200" y="533400"/>
            <a:ext cx="4038600" cy="4495800"/>
          </a:xfrm>
        </p:spPr>
        <p:txBody>
          <a:bodyPr/>
          <a:lstStyle/>
          <a:p>
            <a:pPr eaLnBrk="1" hangingPunct="1">
              <a:defRPr/>
            </a:pPr>
            <a:r>
              <a:rPr lang="en-US" sz="2400" smtClean="0"/>
              <a:t>Stars form when a cold cloud of molecular hydrogen collapses under its own gravity.  Very often these collapsing clouds are so huge (</a:t>
            </a:r>
            <a:r>
              <a:rPr lang="en-US" sz="2400" b="1" smtClean="0"/>
              <a:t>G</a:t>
            </a:r>
            <a:r>
              <a:rPr lang="en-US" sz="2400" smtClean="0"/>
              <a:t>iant </a:t>
            </a:r>
            <a:r>
              <a:rPr lang="en-US" sz="2400" b="1" smtClean="0"/>
              <a:t>M</a:t>
            </a:r>
            <a:r>
              <a:rPr lang="en-US" sz="2400" smtClean="0"/>
              <a:t>olecular </a:t>
            </a:r>
            <a:r>
              <a:rPr lang="en-US" sz="2400" b="1" smtClean="0"/>
              <a:t>C</a:t>
            </a:r>
            <a:r>
              <a:rPr lang="en-US" sz="2400" smtClean="0"/>
              <a:t>louds) that they form a great many stars at the same time (over a couple million years). </a:t>
            </a:r>
          </a:p>
        </p:txBody>
      </p:sp>
      <p:pic>
        <p:nvPicPr>
          <p:cNvPr id="8197" name="Picture 7" descr="orion"/>
          <p:cNvPicPr>
            <a:picLocks noChangeAspect="1" noChangeArrowheads="1"/>
          </p:cNvPicPr>
          <p:nvPr>
            <p:ph sz="half" idx="1"/>
          </p:nvPr>
        </p:nvPicPr>
        <p:blipFill>
          <a:blip r:embed="rId2"/>
          <a:srcRect/>
          <a:stretch>
            <a:fillRect/>
          </a:stretch>
        </p:blipFill>
        <p:spPr>
          <a:xfrm>
            <a:off x="381000" y="762000"/>
            <a:ext cx="4038600" cy="3990975"/>
          </a:xfrm>
          <a:noFill/>
        </p:spPr>
      </p:pic>
      <p:sp>
        <p:nvSpPr>
          <p:cNvPr id="8198" name="Text Box 10"/>
          <p:cNvSpPr txBox="1">
            <a:spLocks noChangeArrowheads="1"/>
          </p:cNvSpPr>
          <p:nvPr/>
        </p:nvSpPr>
        <p:spPr bwMode="auto">
          <a:xfrm>
            <a:off x="533400" y="5486400"/>
            <a:ext cx="8001000" cy="641350"/>
          </a:xfrm>
          <a:prstGeom prst="rect">
            <a:avLst/>
          </a:prstGeom>
          <a:noFill/>
          <a:ln w="9525">
            <a:noFill/>
            <a:miter lim="800000"/>
            <a:headEnd/>
            <a:tailEnd/>
          </a:ln>
        </p:spPr>
        <p:txBody>
          <a:bodyPr>
            <a:spAutoFit/>
          </a:bodyPr>
          <a:lstStyle/>
          <a:p>
            <a:pPr>
              <a:spcBef>
                <a:spcPct val="50000"/>
              </a:spcBef>
            </a:pPr>
            <a:r>
              <a:rPr lang="en-US"/>
              <a:t>In spiral galaxies, like our Milky Way, GMC are found in the spiral arms, and this is where stars are born and open clusters form.</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pPr>
              <a:defRPr/>
            </a:pPr>
            <a:r>
              <a:rPr lang="en-US"/>
              <a:t>Gardenstars: "Star Clusters" </a:t>
            </a:r>
          </a:p>
        </p:txBody>
      </p:sp>
      <p:sp>
        <p:nvSpPr>
          <p:cNvPr id="4" name="Slide Number Placeholder 5"/>
          <p:cNvSpPr>
            <a:spLocks noGrp="1"/>
          </p:cNvSpPr>
          <p:nvPr>
            <p:ph type="sldNum" sz="quarter" idx="12"/>
          </p:nvPr>
        </p:nvSpPr>
        <p:spPr/>
        <p:txBody>
          <a:bodyPr/>
          <a:lstStyle/>
          <a:p>
            <a:pPr>
              <a:defRPr/>
            </a:pPr>
            <a:fld id="{8C99B1A6-FD68-40C5-BCF8-4752325F3C98}" type="slidenum">
              <a:rPr lang="en-US"/>
              <a:pPr>
                <a:defRPr/>
              </a:pPr>
              <a:t>7</a:t>
            </a:fld>
            <a:endParaRPr lang="en-US"/>
          </a:p>
        </p:txBody>
      </p:sp>
      <p:sp>
        <p:nvSpPr>
          <p:cNvPr id="264198" name="Rectangle 6"/>
          <p:cNvSpPr>
            <a:spLocks noGrp="1" noChangeArrowheads="1"/>
          </p:cNvSpPr>
          <p:nvPr>
            <p:ph type="body" idx="1"/>
          </p:nvPr>
        </p:nvSpPr>
        <p:spPr/>
        <p:txBody>
          <a:bodyPr/>
          <a:lstStyle/>
          <a:p>
            <a:pPr eaLnBrk="1" hangingPunct="1">
              <a:defRPr/>
            </a:pPr>
            <a:r>
              <a:rPr lang="en-US" smtClean="0"/>
              <a:t>The stars that form together will be gravitationally bound together.</a:t>
            </a:r>
          </a:p>
          <a:p>
            <a:pPr eaLnBrk="1" hangingPunct="1">
              <a:defRPr/>
            </a:pPr>
            <a:endParaRPr lang="en-US" smtClean="0"/>
          </a:p>
          <a:p>
            <a:pPr eaLnBrk="1" hangingPunct="1">
              <a:defRPr/>
            </a:pPr>
            <a:r>
              <a:rPr lang="en-US" smtClean="0"/>
              <a:t>They will remain together for several million years as a cluster.</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pPr>
              <a:defRPr/>
            </a:pPr>
            <a:r>
              <a:rPr lang="en-US"/>
              <a:t>Gardenstars: "Star Clusters" </a:t>
            </a:r>
          </a:p>
        </p:txBody>
      </p:sp>
      <p:sp>
        <p:nvSpPr>
          <p:cNvPr id="4" name="Slide Number Placeholder 5"/>
          <p:cNvSpPr>
            <a:spLocks noGrp="1"/>
          </p:cNvSpPr>
          <p:nvPr>
            <p:ph type="sldNum" sz="quarter" idx="12"/>
          </p:nvPr>
        </p:nvSpPr>
        <p:spPr/>
        <p:txBody>
          <a:bodyPr/>
          <a:lstStyle/>
          <a:p>
            <a:pPr>
              <a:defRPr/>
            </a:pPr>
            <a:fld id="{A9F80807-ECF6-4BB6-AC6E-DCEA786469D5}" type="slidenum">
              <a:rPr lang="en-US"/>
              <a:pPr>
                <a:defRPr/>
              </a:pPr>
              <a:t>8</a:t>
            </a:fld>
            <a:endParaRPr lang="en-US"/>
          </a:p>
        </p:txBody>
      </p:sp>
      <p:sp>
        <p:nvSpPr>
          <p:cNvPr id="223238" name="Rectangle 6"/>
          <p:cNvSpPr>
            <a:spLocks noGrp="1" noChangeArrowheads="1"/>
          </p:cNvSpPr>
          <p:nvPr>
            <p:ph type="body" idx="1"/>
          </p:nvPr>
        </p:nvSpPr>
        <p:spPr/>
        <p:txBody>
          <a:bodyPr/>
          <a:lstStyle/>
          <a:p>
            <a:pPr eaLnBrk="1" hangingPunct="1">
              <a:defRPr/>
            </a:pPr>
            <a:r>
              <a:rPr lang="en-US" smtClean="0"/>
              <a:t>Therefore we can say:</a:t>
            </a:r>
          </a:p>
          <a:p>
            <a:pPr eaLnBrk="1" hangingPunct="1">
              <a:defRPr/>
            </a:pPr>
            <a:r>
              <a:rPr lang="en-US" smtClean="0"/>
              <a:t>	1. The stars in the cluster are all the same age (approximately) </a:t>
            </a:r>
          </a:p>
          <a:p>
            <a:pPr eaLnBrk="1" hangingPunct="1">
              <a:defRPr/>
            </a:pPr>
            <a:r>
              <a:rPr lang="en-US" smtClean="0"/>
              <a:t>	2. They have similar chemical makeup (initially) </a:t>
            </a:r>
          </a:p>
          <a:p>
            <a:pPr eaLnBrk="1" hangingPunct="1">
              <a:defRPr/>
            </a:pPr>
            <a:r>
              <a:rPr lang="en-US" smtClean="0"/>
              <a:t>	3. They are all at the same (approximate) distance from us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3238">
                                            <p:txEl>
                                              <p:pRg st="0" end="0"/>
                                            </p:txEl>
                                          </p:spTgt>
                                        </p:tgtEl>
                                        <p:attrNameLst>
                                          <p:attrName>style.visibility</p:attrName>
                                        </p:attrNameLst>
                                      </p:cBhvr>
                                      <p:to>
                                        <p:strVal val="visible"/>
                                      </p:to>
                                    </p:set>
                                    <p:animEffect transition="in" filter="fade">
                                      <p:cBhvr>
                                        <p:cTn id="7" dur="2000"/>
                                        <p:tgtEl>
                                          <p:spTgt spid="2232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23238">
                                            <p:txEl>
                                              <p:pRg st="1" end="1"/>
                                            </p:txEl>
                                          </p:spTgt>
                                        </p:tgtEl>
                                        <p:attrNameLst>
                                          <p:attrName>style.visibility</p:attrName>
                                        </p:attrNameLst>
                                      </p:cBhvr>
                                      <p:to>
                                        <p:strVal val="visible"/>
                                      </p:to>
                                    </p:set>
                                    <p:animEffect transition="in" filter="fade">
                                      <p:cBhvr>
                                        <p:cTn id="12" dur="2000"/>
                                        <p:tgtEl>
                                          <p:spTgt spid="2232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3238">
                                            <p:txEl>
                                              <p:pRg st="2" end="2"/>
                                            </p:txEl>
                                          </p:spTgt>
                                        </p:tgtEl>
                                        <p:attrNameLst>
                                          <p:attrName>style.visibility</p:attrName>
                                        </p:attrNameLst>
                                      </p:cBhvr>
                                      <p:to>
                                        <p:strVal val="visible"/>
                                      </p:to>
                                    </p:set>
                                    <p:animEffect transition="in" filter="fade">
                                      <p:cBhvr>
                                        <p:cTn id="17" dur="2000"/>
                                        <p:tgtEl>
                                          <p:spTgt spid="2232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23238">
                                            <p:txEl>
                                              <p:pRg st="3" end="3"/>
                                            </p:txEl>
                                          </p:spTgt>
                                        </p:tgtEl>
                                        <p:attrNameLst>
                                          <p:attrName>style.visibility</p:attrName>
                                        </p:attrNameLst>
                                      </p:cBhvr>
                                      <p:to>
                                        <p:strVal val="visible"/>
                                      </p:to>
                                    </p:set>
                                    <p:animEffect transition="in" filter="fade">
                                      <p:cBhvr>
                                        <p:cTn id="22" dur="2000"/>
                                        <p:tgtEl>
                                          <p:spTgt spid="2232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3238"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3"/>
          <p:cNvSpPr>
            <a:spLocks noGrp="1"/>
          </p:cNvSpPr>
          <p:nvPr>
            <p:ph type="ftr" sz="quarter" idx="11"/>
          </p:nvPr>
        </p:nvSpPr>
        <p:spPr/>
        <p:txBody>
          <a:bodyPr/>
          <a:lstStyle/>
          <a:p>
            <a:pPr>
              <a:defRPr/>
            </a:pPr>
            <a:r>
              <a:rPr lang="en-US"/>
              <a:t>Gardenstars: "Star Clusters" </a:t>
            </a:r>
          </a:p>
        </p:txBody>
      </p:sp>
      <p:sp>
        <p:nvSpPr>
          <p:cNvPr id="4" name="Slide Number Placeholder 4"/>
          <p:cNvSpPr>
            <a:spLocks noGrp="1"/>
          </p:cNvSpPr>
          <p:nvPr>
            <p:ph type="sldNum" sz="quarter" idx="12"/>
          </p:nvPr>
        </p:nvSpPr>
        <p:spPr/>
        <p:txBody>
          <a:bodyPr/>
          <a:lstStyle/>
          <a:p>
            <a:pPr>
              <a:defRPr/>
            </a:pPr>
            <a:fld id="{8980A8BE-395F-444A-8CBC-043EED019971}" type="slidenum">
              <a:rPr lang="en-US"/>
              <a:pPr>
                <a:defRPr/>
              </a:pPr>
              <a:t>9</a:t>
            </a:fld>
            <a:endParaRPr lang="en-US"/>
          </a:p>
        </p:txBody>
      </p:sp>
      <p:sp>
        <p:nvSpPr>
          <p:cNvPr id="229380" name="Rectangle 4"/>
          <p:cNvSpPr>
            <a:spLocks noGrp="1" noChangeArrowheads="1"/>
          </p:cNvSpPr>
          <p:nvPr>
            <p:ph type="title"/>
          </p:nvPr>
        </p:nvSpPr>
        <p:spPr>
          <a:xfrm>
            <a:off x="381000" y="762000"/>
            <a:ext cx="8229600" cy="5437188"/>
          </a:xfrm>
        </p:spPr>
        <p:txBody>
          <a:bodyPr/>
          <a:lstStyle/>
          <a:p>
            <a:pPr eaLnBrk="1" hangingPunct="1">
              <a:defRPr/>
            </a:pPr>
            <a:r>
              <a:rPr lang="en-US" sz="6600" smtClean="0"/>
              <a:t>And that is what makes them important laboratories for studying the life cycle of stars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Gardenstars: "Star Clusters" </a:t>
            </a:r>
          </a:p>
        </p:txBody>
      </p:sp>
      <p:sp>
        <p:nvSpPr>
          <p:cNvPr id="5" name="Slide Number Placeholder 5"/>
          <p:cNvSpPr>
            <a:spLocks noGrp="1"/>
          </p:cNvSpPr>
          <p:nvPr>
            <p:ph type="sldNum" sz="quarter" idx="12"/>
          </p:nvPr>
        </p:nvSpPr>
        <p:spPr/>
        <p:txBody>
          <a:bodyPr/>
          <a:lstStyle/>
          <a:p>
            <a:pPr>
              <a:defRPr/>
            </a:pPr>
            <a:fld id="{29DA5610-9480-4BCD-B2AF-6998746617AD}" type="slidenum">
              <a:rPr lang="en-US"/>
              <a:pPr>
                <a:defRPr/>
              </a:pPr>
              <a:t>10</a:t>
            </a:fld>
            <a:endParaRPr lang="en-US"/>
          </a:p>
        </p:txBody>
      </p:sp>
      <p:sp>
        <p:nvSpPr>
          <p:cNvPr id="231430" name="Rectangle 6"/>
          <p:cNvSpPr>
            <a:spLocks noGrp="1" noChangeArrowheads="1"/>
          </p:cNvSpPr>
          <p:nvPr>
            <p:ph type="body" idx="1"/>
          </p:nvPr>
        </p:nvSpPr>
        <p:spPr/>
        <p:txBody>
          <a:bodyPr/>
          <a:lstStyle/>
          <a:p>
            <a:pPr eaLnBrk="1" hangingPunct="1">
              <a:defRPr/>
            </a:pPr>
            <a:r>
              <a:rPr lang="en-US" smtClean="0"/>
              <a:t>In a cluster, we are provided with a group of stars where the only difference is the mass of the stars.</a:t>
            </a:r>
          </a:p>
          <a:p>
            <a:pPr eaLnBrk="1" hangingPunct="1">
              <a:defRPr/>
            </a:pPr>
            <a:r>
              <a:rPr lang="en-US" smtClean="0"/>
              <a:t>Age, distance and chemical makeup are held constant.</a:t>
            </a:r>
          </a:p>
          <a:p>
            <a:pPr eaLnBrk="1" hangingPunct="1">
              <a:defRPr/>
            </a:pPr>
            <a:r>
              <a:rPr lang="en-US" smtClean="0"/>
              <a:t>Mass is what determines how a star develops and evolves, how long it will shine, and how it will end its life</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pPr>
              <a:defRPr/>
            </a:pPr>
            <a:r>
              <a:rPr lang="en-US"/>
              <a:t>Gardenstars: "Star Clusters" </a:t>
            </a:r>
          </a:p>
        </p:txBody>
      </p:sp>
      <p:sp>
        <p:nvSpPr>
          <p:cNvPr id="6" name="Slide Number Placeholder 6"/>
          <p:cNvSpPr>
            <a:spLocks noGrp="1"/>
          </p:cNvSpPr>
          <p:nvPr>
            <p:ph type="sldNum" sz="quarter" idx="12"/>
          </p:nvPr>
        </p:nvSpPr>
        <p:spPr/>
        <p:txBody>
          <a:bodyPr/>
          <a:lstStyle/>
          <a:p>
            <a:pPr>
              <a:defRPr/>
            </a:pPr>
            <a:fld id="{6E825902-94BB-4AC5-A0AC-4EF891A2C875}" type="slidenum">
              <a:rPr lang="en-US"/>
              <a:pPr>
                <a:defRPr/>
              </a:pPr>
              <a:t>11</a:t>
            </a:fld>
            <a:endParaRPr lang="en-US"/>
          </a:p>
        </p:txBody>
      </p:sp>
      <p:sp>
        <p:nvSpPr>
          <p:cNvPr id="233480" name="Rectangle 8"/>
          <p:cNvSpPr>
            <a:spLocks noGrp="1" noChangeArrowheads="1"/>
          </p:cNvSpPr>
          <p:nvPr>
            <p:ph type="title"/>
          </p:nvPr>
        </p:nvSpPr>
        <p:spPr/>
        <p:txBody>
          <a:bodyPr/>
          <a:lstStyle/>
          <a:p>
            <a:pPr eaLnBrk="1" hangingPunct="1">
              <a:defRPr/>
            </a:pPr>
            <a:r>
              <a:rPr lang="en-US" smtClean="0"/>
              <a:t>The “H.R.” Diagram</a:t>
            </a:r>
          </a:p>
        </p:txBody>
      </p:sp>
      <p:sp>
        <p:nvSpPr>
          <p:cNvPr id="233477" name="Rectangle 5"/>
          <p:cNvSpPr>
            <a:spLocks noGrp="1" noChangeArrowheads="1"/>
          </p:cNvSpPr>
          <p:nvPr>
            <p:ph type="body" sz="half" idx="1"/>
          </p:nvPr>
        </p:nvSpPr>
        <p:spPr/>
        <p:txBody>
          <a:bodyPr/>
          <a:lstStyle/>
          <a:p>
            <a:pPr eaLnBrk="1" hangingPunct="1">
              <a:defRPr/>
            </a:pPr>
            <a:r>
              <a:rPr lang="en-US" sz="2800" smtClean="0"/>
              <a:t>Astronomers use a color-luminosity plot called the </a:t>
            </a:r>
            <a:r>
              <a:rPr lang="en-US" sz="2800" b="1" smtClean="0"/>
              <a:t>H</a:t>
            </a:r>
            <a:r>
              <a:rPr lang="en-US" sz="2800" smtClean="0"/>
              <a:t>ertsprung </a:t>
            </a:r>
            <a:r>
              <a:rPr lang="en-US" sz="2800" b="1" smtClean="0"/>
              <a:t>R</a:t>
            </a:r>
            <a:r>
              <a:rPr lang="en-US" sz="2800" smtClean="0"/>
              <a:t>ussel Diagram to graphically organize the characteristics of stars. </a:t>
            </a:r>
          </a:p>
        </p:txBody>
      </p:sp>
      <p:pic>
        <p:nvPicPr>
          <p:cNvPr id="13318" name="Picture 7" descr="hr"/>
          <p:cNvPicPr>
            <a:picLocks noChangeAspect="1" noChangeArrowheads="1"/>
          </p:cNvPicPr>
          <p:nvPr>
            <p:ph sz="half" idx="2"/>
          </p:nvPr>
        </p:nvPicPr>
        <p:blipFill>
          <a:blip r:embed="rId2"/>
          <a:srcRect/>
          <a:stretch>
            <a:fillRect/>
          </a:stretch>
        </p:blipFill>
        <p:spPr>
          <a:xfrm>
            <a:off x="4648200" y="2171700"/>
            <a:ext cx="4038600" cy="3387725"/>
          </a:xfr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11"/>
          </p:nvPr>
        </p:nvSpPr>
        <p:spPr/>
        <p:txBody>
          <a:bodyPr/>
          <a:lstStyle/>
          <a:p>
            <a:pPr>
              <a:defRPr/>
            </a:pPr>
            <a:r>
              <a:rPr lang="en-US"/>
              <a:t>Gardenstars: "Star Clusters" </a:t>
            </a:r>
          </a:p>
        </p:txBody>
      </p:sp>
      <p:sp>
        <p:nvSpPr>
          <p:cNvPr id="5" name="Slide Number Placeholder 6"/>
          <p:cNvSpPr>
            <a:spLocks noGrp="1"/>
          </p:cNvSpPr>
          <p:nvPr>
            <p:ph type="sldNum" sz="quarter" idx="12"/>
          </p:nvPr>
        </p:nvSpPr>
        <p:spPr/>
        <p:txBody>
          <a:bodyPr/>
          <a:lstStyle/>
          <a:p>
            <a:pPr>
              <a:defRPr/>
            </a:pPr>
            <a:fld id="{BE0E8423-5CB4-4F3C-B873-FA6E7EAEAC5A}" type="slidenum">
              <a:rPr lang="en-US"/>
              <a:pPr>
                <a:defRPr/>
              </a:pPr>
              <a:t>12</a:t>
            </a:fld>
            <a:endParaRPr lang="en-US"/>
          </a:p>
        </p:txBody>
      </p:sp>
      <p:sp>
        <p:nvSpPr>
          <p:cNvPr id="236549" name="Rectangle 5"/>
          <p:cNvSpPr>
            <a:spLocks noGrp="1" noChangeArrowheads="1"/>
          </p:cNvSpPr>
          <p:nvPr>
            <p:ph type="body" sz="half" idx="1"/>
          </p:nvPr>
        </p:nvSpPr>
        <p:spPr>
          <a:xfrm>
            <a:off x="457200" y="762000"/>
            <a:ext cx="4038600" cy="5562600"/>
          </a:xfrm>
        </p:spPr>
        <p:txBody>
          <a:bodyPr/>
          <a:lstStyle/>
          <a:p>
            <a:pPr eaLnBrk="1" hangingPunct="1">
              <a:lnSpc>
                <a:spcPct val="90000"/>
              </a:lnSpc>
              <a:defRPr/>
            </a:pPr>
            <a:r>
              <a:rPr lang="en-US" sz="2000" smtClean="0"/>
              <a:t>When an HR diagram is prepared for the stars in a cluster, astronomers can tell the age of the cluster by noting what classes of stars are missing.  </a:t>
            </a:r>
          </a:p>
          <a:p>
            <a:pPr eaLnBrk="1" hangingPunct="1">
              <a:lnSpc>
                <a:spcPct val="90000"/>
              </a:lnSpc>
              <a:defRPr/>
            </a:pPr>
            <a:r>
              <a:rPr lang="en-US" sz="2000" smtClean="0"/>
              <a:t>More massive stars compress their cores more tightly, producing higher temperatures than lower mass stars and consequently they burn themselves out faster.  </a:t>
            </a:r>
          </a:p>
          <a:p>
            <a:pPr eaLnBrk="1" hangingPunct="1">
              <a:lnSpc>
                <a:spcPct val="90000"/>
              </a:lnSpc>
              <a:defRPr/>
            </a:pPr>
            <a:r>
              <a:rPr lang="en-US" sz="2000" smtClean="0"/>
              <a:t>The age of the cluster is estimated by identifying the hottest class of star it contains. </a:t>
            </a:r>
          </a:p>
        </p:txBody>
      </p:sp>
      <p:pic>
        <p:nvPicPr>
          <p:cNvPr id="14341" name="Picture 7" descr="I08-05-HRcluster"/>
          <p:cNvPicPr>
            <a:picLocks noChangeAspect="1" noChangeArrowheads="1"/>
          </p:cNvPicPr>
          <p:nvPr>
            <p:ph sz="half" idx="2"/>
          </p:nvPr>
        </p:nvPicPr>
        <p:blipFill>
          <a:blip r:embed="rId2"/>
          <a:srcRect/>
          <a:stretch>
            <a:fillRect/>
          </a:stretch>
        </p:blipFill>
        <p:spPr>
          <a:xfrm>
            <a:off x="4953000" y="990600"/>
            <a:ext cx="3506788" cy="4530725"/>
          </a:xfr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Gardenstars: "Star Clusters" </a:t>
            </a:r>
          </a:p>
        </p:txBody>
      </p:sp>
      <p:sp>
        <p:nvSpPr>
          <p:cNvPr id="7" name="Slide Number Placeholder 6"/>
          <p:cNvSpPr>
            <a:spLocks noGrp="1"/>
          </p:cNvSpPr>
          <p:nvPr>
            <p:ph type="sldNum" sz="quarter" idx="12"/>
          </p:nvPr>
        </p:nvSpPr>
        <p:spPr/>
        <p:txBody>
          <a:bodyPr/>
          <a:lstStyle/>
          <a:p>
            <a:pPr>
              <a:defRPr/>
            </a:pPr>
            <a:fld id="{A5A010B0-1DBB-4525-9A74-58972DE5389A}" type="slidenum">
              <a:rPr lang="en-US"/>
              <a:pPr>
                <a:defRPr/>
              </a:pPr>
              <a:t>13</a:t>
            </a:fld>
            <a:endParaRPr lang="en-US"/>
          </a:p>
        </p:txBody>
      </p:sp>
      <p:sp>
        <p:nvSpPr>
          <p:cNvPr id="239620" name="Rectangle 4"/>
          <p:cNvSpPr>
            <a:spLocks noGrp="1" noChangeArrowheads="1"/>
          </p:cNvSpPr>
          <p:nvPr>
            <p:ph type="title"/>
          </p:nvPr>
        </p:nvSpPr>
        <p:spPr>
          <a:xfrm>
            <a:off x="457200" y="457200"/>
            <a:ext cx="8229600" cy="2084388"/>
          </a:xfrm>
        </p:spPr>
        <p:txBody>
          <a:bodyPr/>
          <a:lstStyle/>
          <a:p>
            <a:pPr eaLnBrk="1" hangingPunct="1">
              <a:defRPr/>
            </a:pPr>
            <a:r>
              <a:rPr lang="en-US" sz="2000" smtClean="0"/>
              <a:t>The distance to a star cluster is easier to determine than the distance to </a:t>
            </a:r>
            <a:br>
              <a:rPr lang="en-US" sz="2000" smtClean="0"/>
            </a:br>
            <a:r>
              <a:rPr lang="en-US" sz="2000" smtClean="0"/>
              <a:t/>
            </a:r>
            <a:br>
              <a:rPr lang="en-US" sz="2000" smtClean="0"/>
            </a:br>
            <a:r>
              <a:rPr lang="en-US" sz="2000" smtClean="0"/>
              <a:t>a single star.  We can use “parallax”, “convergence”, or main-sequence matching to determine the distance to star clusters</a:t>
            </a:r>
            <a:r>
              <a:rPr lang="en-US" sz="4000" smtClean="0"/>
              <a:t>. </a:t>
            </a:r>
          </a:p>
        </p:txBody>
      </p:sp>
      <p:pic>
        <p:nvPicPr>
          <p:cNvPr id="15365" name="Picture 7" descr="convangl"/>
          <p:cNvPicPr>
            <a:picLocks noChangeAspect="1" noChangeArrowheads="1"/>
          </p:cNvPicPr>
          <p:nvPr>
            <p:ph sz="half" idx="1"/>
          </p:nvPr>
        </p:nvPicPr>
        <p:blipFill>
          <a:blip r:embed="rId2"/>
          <a:srcRect/>
          <a:stretch>
            <a:fillRect/>
          </a:stretch>
        </p:blipFill>
        <p:spPr>
          <a:xfrm>
            <a:off x="685800" y="2590800"/>
            <a:ext cx="4000500" cy="2085975"/>
          </a:xfrm>
          <a:noFill/>
        </p:spPr>
      </p:pic>
      <p:pic>
        <p:nvPicPr>
          <p:cNvPr id="15366" name="Picture 10" descr="convpont"/>
          <p:cNvPicPr>
            <a:picLocks noChangeAspect="1" noChangeArrowheads="1"/>
          </p:cNvPicPr>
          <p:nvPr>
            <p:ph sz="half" idx="2"/>
          </p:nvPr>
        </p:nvPicPr>
        <p:blipFill>
          <a:blip r:embed="rId3"/>
          <a:srcRect/>
          <a:stretch>
            <a:fillRect/>
          </a:stretch>
        </p:blipFill>
        <p:spPr>
          <a:xfrm>
            <a:off x="5105400" y="2514600"/>
            <a:ext cx="2952750" cy="2305050"/>
          </a:xfrm>
          <a:noFill/>
        </p:spPr>
      </p:pic>
      <p:sp>
        <p:nvSpPr>
          <p:cNvPr id="15367" name="Text Box 12"/>
          <p:cNvSpPr txBox="1">
            <a:spLocks noChangeArrowheads="1"/>
          </p:cNvSpPr>
          <p:nvPr/>
        </p:nvSpPr>
        <p:spPr bwMode="auto">
          <a:xfrm>
            <a:off x="609600" y="5029200"/>
            <a:ext cx="7620000" cy="641350"/>
          </a:xfrm>
          <a:prstGeom prst="rect">
            <a:avLst/>
          </a:prstGeom>
          <a:noFill/>
          <a:ln w="9525">
            <a:noFill/>
            <a:miter lim="800000"/>
            <a:headEnd/>
            <a:tailEnd/>
          </a:ln>
        </p:spPr>
        <p:txBody>
          <a:bodyPr>
            <a:spAutoFit/>
          </a:bodyPr>
          <a:lstStyle/>
          <a:p>
            <a:pPr>
              <a:spcBef>
                <a:spcPct val="50000"/>
              </a:spcBef>
            </a:pPr>
            <a:r>
              <a:rPr lang="en-US"/>
              <a:t>Once the distance is known we can calibrate the brightness of Cephid Variables – important “Standard Candles”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pPr>
              <a:defRPr/>
            </a:pPr>
            <a:r>
              <a:rPr lang="en-US"/>
              <a:t>Gardenstars: "Star Clusters" </a:t>
            </a:r>
          </a:p>
        </p:txBody>
      </p:sp>
      <p:sp>
        <p:nvSpPr>
          <p:cNvPr id="6" name="Slide Number Placeholder 6"/>
          <p:cNvSpPr>
            <a:spLocks noGrp="1"/>
          </p:cNvSpPr>
          <p:nvPr>
            <p:ph type="sldNum" sz="quarter" idx="12"/>
          </p:nvPr>
        </p:nvSpPr>
        <p:spPr/>
        <p:txBody>
          <a:bodyPr/>
          <a:lstStyle/>
          <a:p>
            <a:pPr>
              <a:defRPr/>
            </a:pPr>
            <a:fld id="{1FCE5FA6-F18B-4038-A267-457A742D6872}" type="slidenum">
              <a:rPr lang="en-US"/>
              <a:pPr>
                <a:defRPr/>
              </a:pPr>
              <a:t>14</a:t>
            </a:fld>
            <a:endParaRPr lang="en-US"/>
          </a:p>
        </p:txBody>
      </p:sp>
      <p:sp>
        <p:nvSpPr>
          <p:cNvPr id="243720" name="Rectangle 8"/>
          <p:cNvSpPr>
            <a:spLocks noGrp="1" noChangeArrowheads="1"/>
          </p:cNvSpPr>
          <p:nvPr>
            <p:ph type="title"/>
          </p:nvPr>
        </p:nvSpPr>
        <p:spPr/>
        <p:txBody>
          <a:bodyPr/>
          <a:lstStyle/>
          <a:p>
            <a:pPr eaLnBrk="1" hangingPunct="1">
              <a:defRPr/>
            </a:pPr>
            <a:r>
              <a:rPr lang="en-US" sz="4000" smtClean="0"/>
              <a:t>Mapping the Galaxy with Clusters</a:t>
            </a:r>
          </a:p>
        </p:txBody>
      </p:sp>
      <p:sp>
        <p:nvSpPr>
          <p:cNvPr id="243718" name="Rectangle 6"/>
          <p:cNvSpPr>
            <a:spLocks noGrp="1" noChangeArrowheads="1"/>
          </p:cNvSpPr>
          <p:nvPr>
            <p:ph type="body" sz="half" idx="2"/>
          </p:nvPr>
        </p:nvSpPr>
        <p:spPr/>
        <p:txBody>
          <a:bodyPr/>
          <a:lstStyle/>
          <a:p>
            <a:pPr eaLnBrk="1" hangingPunct="1">
              <a:lnSpc>
                <a:spcPct val="90000"/>
              </a:lnSpc>
              <a:defRPr/>
            </a:pPr>
            <a:r>
              <a:rPr lang="en-US" sz="2800" smtClean="0"/>
              <a:t>Since open clusters form in the spiral arms of our galaxy, their distance, position, velocity and age can be used to map the structure of the galactic arms and provide clues to how they formed. </a:t>
            </a:r>
          </a:p>
        </p:txBody>
      </p:sp>
      <p:pic>
        <p:nvPicPr>
          <p:cNvPr id="16390" name="Picture 7" descr="8455"/>
          <p:cNvPicPr>
            <a:picLocks noChangeAspect="1" noChangeArrowheads="1"/>
          </p:cNvPicPr>
          <p:nvPr>
            <p:ph sz="half" idx="1"/>
          </p:nvPr>
        </p:nvPicPr>
        <p:blipFill>
          <a:blip r:embed="rId2"/>
          <a:srcRect/>
          <a:stretch>
            <a:fillRect/>
          </a:stretch>
        </p:blipFill>
        <p:spPr>
          <a:xfrm>
            <a:off x="685800" y="2133600"/>
            <a:ext cx="3656013" cy="3656013"/>
          </a:xfr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11"/>
          </p:nvPr>
        </p:nvSpPr>
        <p:spPr/>
        <p:txBody>
          <a:bodyPr/>
          <a:lstStyle/>
          <a:p>
            <a:pPr>
              <a:defRPr/>
            </a:pPr>
            <a:r>
              <a:rPr lang="en-US"/>
              <a:t>Gardenstars: "Star Clusters" </a:t>
            </a:r>
          </a:p>
        </p:txBody>
      </p:sp>
      <p:sp>
        <p:nvSpPr>
          <p:cNvPr id="5" name="Slide Number Placeholder 6"/>
          <p:cNvSpPr>
            <a:spLocks noGrp="1"/>
          </p:cNvSpPr>
          <p:nvPr>
            <p:ph type="sldNum" sz="quarter" idx="12"/>
          </p:nvPr>
        </p:nvSpPr>
        <p:spPr/>
        <p:txBody>
          <a:bodyPr/>
          <a:lstStyle/>
          <a:p>
            <a:pPr>
              <a:defRPr/>
            </a:pPr>
            <a:fld id="{25912D47-1096-4C3E-8A13-EE9824825F13}" type="slidenum">
              <a:rPr lang="en-US"/>
              <a:pPr>
                <a:defRPr/>
              </a:pPr>
              <a:t>15</a:t>
            </a:fld>
            <a:endParaRPr lang="en-US"/>
          </a:p>
        </p:txBody>
      </p:sp>
      <p:sp>
        <p:nvSpPr>
          <p:cNvPr id="246791" name="Rectangle 7"/>
          <p:cNvSpPr>
            <a:spLocks noGrp="1" noChangeArrowheads="1"/>
          </p:cNvSpPr>
          <p:nvPr>
            <p:ph type="body" sz="half" idx="1"/>
          </p:nvPr>
        </p:nvSpPr>
        <p:spPr>
          <a:xfrm>
            <a:off x="457200" y="990600"/>
            <a:ext cx="4038600" cy="5140325"/>
          </a:xfrm>
        </p:spPr>
        <p:txBody>
          <a:bodyPr/>
          <a:lstStyle/>
          <a:p>
            <a:pPr eaLnBrk="1" hangingPunct="1">
              <a:lnSpc>
                <a:spcPct val="90000"/>
              </a:lnSpc>
              <a:defRPr/>
            </a:pPr>
            <a:r>
              <a:rPr lang="en-US" sz="2800" smtClean="0"/>
              <a:t>Globular clusters are very large balls of stars that orbit our galaxy in a roughly spherical shell.   Their distribution was used by Harlow Shapley to determine our position in the galaxy. </a:t>
            </a:r>
          </a:p>
        </p:txBody>
      </p:sp>
      <p:pic>
        <p:nvPicPr>
          <p:cNvPr id="17413" name="Picture 8" descr="GCDist"/>
          <p:cNvPicPr>
            <a:picLocks noChangeAspect="1" noChangeArrowheads="1"/>
          </p:cNvPicPr>
          <p:nvPr>
            <p:ph sz="half" idx="2"/>
          </p:nvPr>
        </p:nvPicPr>
        <p:blipFill>
          <a:blip r:embed="rId2"/>
          <a:srcRect/>
          <a:stretch>
            <a:fillRect/>
          </a:stretch>
        </p:blipFill>
        <p:spPr>
          <a:xfrm>
            <a:off x="4495800" y="1676400"/>
            <a:ext cx="4268788" cy="3219450"/>
          </a:xfr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Footer Placeholder 4"/>
          <p:cNvSpPr>
            <a:spLocks noGrp="1"/>
          </p:cNvSpPr>
          <p:nvPr>
            <p:ph type="ftr" sz="quarter" idx="11"/>
          </p:nvPr>
        </p:nvSpPr>
        <p:spPr/>
        <p:txBody>
          <a:bodyPr/>
          <a:lstStyle/>
          <a:p>
            <a:pPr>
              <a:defRPr/>
            </a:pPr>
            <a:r>
              <a:rPr lang="en-US"/>
              <a:t>Gardenstars: "Star Clusters" </a:t>
            </a:r>
          </a:p>
        </p:txBody>
      </p:sp>
      <p:sp>
        <p:nvSpPr>
          <p:cNvPr id="4" name="Slide Number Placeholder 5"/>
          <p:cNvSpPr>
            <a:spLocks noGrp="1"/>
          </p:cNvSpPr>
          <p:nvPr>
            <p:ph type="sldNum" sz="quarter" idx="12"/>
          </p:nvPr>
        </p:nvSpPr>
        <p:spPr/>
        <p:txBody>
          <a:bodyPr/>
          <a:lstStyle/>
          <a:p>
            <a:pPr>
              <a:defRPr/>
            </a:pPr>
            <a:fld id="{93662232-E7D7-420B-B074-A71D12EAEBEE}" type="slidenum">
              <a:rPr lang="en-US"/>
              <a:pPr>
                <a:defRPr/>
              </a:pPr>
              <a:t>16</a:t>
            </a:fld>
            <a:endParaRPr lang="en-US"/>
          </a:p>
        </p:txBody>
      </p:sp>
      <p:sp>
        <p:nvSpPr>
          <p:cNvPr id="249859" name="Rectangle 3"/>
          <p:cNvSpPr>
            <a:spLocks noGrp="1" noChangeArrowheads="1"/>
          </p:cNvSpPr>
          <p:nvPr>
            <p:ph type="body" idx="1"/>
          </p:nvPr>
        </p:nvSpPr>
        <p:spPr>
          <a:xfrm>
            <a:off x="457200" y="609600"/>
            <a:ext cx="8229600" cy="5521325"/>
          </a:xfrm>
        </p:spPr>
        <p:txBody>
          <a:bodyPr/>
          <a:lstStyle/>
          <a:p>
            <a:pPr eaLnBrk="1" hangingPunct="1">
              <a:lnSpc>
                <a:spcPct val="80000"/>
              </a:lnSpc>
              <a:defRPr/>
            </a:pPr>
            <a:r>
              <a:rPr lang="en-US" sz="2800" smtClean="0"/>
              <a:t>How and why globular clusters formed is still a bit of a mystery.  They seem to be as old as the galaxy itself, and may even predate it. </a:t>
            </a:r>
          </a:p>
          <a:p>
            <a:pPr eaLnBrk="1" hangingPunct="1">
              <a:lnSpc>
                <a:spcPct val="80000"/>
              </a:lnSpc>
              <a:defRPr/>
            </a:pPr>
            <a:r>
              <a:rPr lang="en-US" sz="2800" smtClean="0"/>
              <a:t>In the 80’s and 90’s, the age of globular clusters was at the heart of a controversy. Cosmologists favored an age for the universe that was YOUNGER than the age astronomers favored for the globular clusters. </a:t>
            </a:r>
          </a:p>
          <a:p>
            <a:pPr eaLnBrk="1" hangingPunct="1">
              <a:lnSpc>
                <a:spcPct val="80000"/>
              </a:lnSpc>
              <a:defRPr/>
            </a:pPr>
            <a:r>
              <a:rPr lang="en-US" sz="2800" smtClean="0"/>
              <a:t>The Hubble Space Telescope helped to settle the question, providing evidence that the  universe is old enough to contain globular clusters.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9859">
                                            <p:txEl>
                                              <p:pRg st="0" end="0"/>
                                            </p:txEl>
                                          </p:spTgt>
                                        </p:tgtEl>
                                        <p:attrNameLst>
                                          <p:attrName>style.visibility</p:attrName>
                                        </p:attrNameLst>
                                      </p:cBhvr>
                                      <p:to>
                                        <p:strVal val="visible"/>
                                      </p:to>
                                    </p:set>
                                    <p:animEffect transition="in" filter="fade">
                                      <p:cBhvr>
                                        <p:cTn id="7" dur="2000"/>
                                        <p:tgtEl>
                                          <p:spTgt spid="2498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49859">
                                            <p:txEl>
                                              <p:pRg st="1" end="1"/>
                                            </p:txEl>
                                          </p:spTgt>
                                        </p:tgtEl>
                                        <p:attrNameLst>
                                          <p:attrName>style.visibility</p:attrName>
                                        </p:attrNameLst>
                                      </p:cBhvr>
                                      <p:to>
                                        <p:strVal val="visible"/>
                                      </p:to>
                                    </p:set>
                                    <p:animEffect transition="in" filter="fade">
                                      <p:cBhvr>
                                        <p:cTn id="12" dur="2000"/>
                                        <p:tgtEl>
                                          <p:spTgt spid="2498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49859">
                                            <p:txEl>
                                              <p:pRg st="2" end="2"/>
                                            </p:txEl>
                                          </p:spTgt>
                                        </p:tgtEl>
                                        <p:attrNameLst>
                                          <p:attrName>style.visibility</p:attrName>
                                        </p:attrNameLst>
                                      </p:cBhvr>
                                      <p:to>
                                        <p:strVal val="visible"/>
                                      </p:to>
                                    </p:set>
                                    <p:animEffect transition="in" filter="fade">
                                      <p:cBhvr>
                                        <p:cTn id="17" dur="2000"/>
                                        <p:tgtEl>
                                          <p:spTgt spid="2498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5"/>
          <p:cNvSpPr>
            <a:spLocks noGrp="1"/>
          </p:cNvSpPr>
          <p:nvPr>
            <p:ph type="ftr" sz="quarter" idx="11"/>
          </p:nvPr>
        </p:nvSpPr>
        <p:spPr/>
        <p:txBody>
          <a:bodyPr/>
          <a:lstStyle/>
          <a:p>
            <a:pPr>
              <a:defRPr/>
            </a:pPr>
            <a:r>
              <a:rPr lang="en-US"/>
              <a:t>Gardenstars: "Star Clusters" </a:t>
            </a:r>
          </a:p>
        </p:txBody>
      </p:sp>
      <p:sp>
        <p:nvSpPr>
          <p:cNvPr id="6" name="Slide Number Placeholder 6"/>
          <p:cNvSpPr>
            <a:spLocks noGrp="1"/>
          </p:cNvSpPr>
          <p:nvPr>
            <p:ph type="sldNum" sz="quarter" idx="12"/>
          </p:nvPr>
        </p:nvSpPr>
        <p:spPr/>
        <p:txBody>
          <a:bodyPr/>
          <a:lstStyle/>
          <a:p>
            <a:pPr>
              <a:defRPr/>
            </a:pPr>
            <a:fld id="{F3593F43-7EF9-47EE-9F40-0872756FF185}" type="slidenum">
              <a:rPr lang="en-US"/>
              <a:pPr>
                <a:defRPr/>
              </a:pPr>
              <a:t>17</a:t>
            </a:fld>
            <a:endParaRPr lang="en-US"/>
          </a:p>
        </p:txBody>
      </p:sp>
      <p:sp>
        <p:nvSpPr>
          <p:cNvPr id="250884" name="Rectangle 4"/>
          <p:cNvSpPr>
            <a:spLocks noGrp="1" noChangeArrowheads="1"/>
          </p:cNvSpPr>
          <p:nvPr>
            <p:ph type="title"/>
          </p:nvPr>
        </p:nvSpPr>
        <p:spPr>
          <a:xfrm>
            <a:off x="457200" y="277813"/>
            <a:ext cx="8229600" cy="2465387"/>
          </a:xfrm>
        </p:spPr>
        <p:txBody>
          <a:bodyPr/>
          <a:lstStyle/>
          <a:p>
            <a:pPr eaLnBrk="1" hangingPunct="1">
              <a:defRPr/>
            </a:pPr>
            <a:r>
              <a:rPr lang="en-US" sz="2400" smtClean="0"/>
              <a:t>The two types of clusters look and are different.  Globular clusters are like small galaxies containing hundreds of thousands of stars.  They are tens of thousands of light years distant.  Open clusters contain from 10 to 3000 stars and are just hundreds of light years away.</a:t>
            </a:r>
            <a:r>
              <a:rPr lang="en-US" sz="4000" smtClean="0"/>
              <a:t> </a:t>
            </a:r>
          </a:p>
        </p:txBody>
      </p:sp>
      <p:pic>
        <p:nvPicPr>
          <p:cNvPr id="19461" name="Picture 7" descr="m38"/>
          <p:cNvPicPr>
            <a:picLocks noChangeAspect="1" noChangeArrowheads="1"/>
          </p:cNvPicPr>
          <p:nvPr>
            <p:ph sz="half" idx="1"/>
          </p:nvPr>
        </p:nvPicPr>
        <p:blipFill>
          <a:blip r:embed="rId2"/>
          <a:srcRect/>
          <a:stretch>
            <a:fillRect/>
          </a:stretch>
        </p:blipFill>
        <p:spPr>
          <a:xfrm>
            <a:off x="1219200" y="3124200"/>
            <a:ext cx="2657475" cy="1905000"/>
          </a:xfrm>
          <a:noFill/>
        </p:spPr>
      </p:pic>
      <p:pic>
        <p:nvPicPr>
          <p:cNvPr id="19462" name="Picture 10" descr="m12"/>
          <p:cNvPicPr>
            <a:picLocks noChangeAspect="1" noChangeArrowheads="1"/>
          </p:cNvPicPr>
          <p:nvPr>
            <p:ph sz="half" idx="2"/>
          </p:nvPr>
        </p:nvPicPr>
        <p:blipFill>
          <a:blip r:embed="rId3"/>
          <a:srcRect/>
          <a:stretch>
            <a:fillRect/>
          </a:stretch>
        </p:blipFill>
        <p:spPr>
          <a:xfrm>
            <a:off x="5791200" y="3124200"/>
            <a:ext cx="1876425" cy="1905000"/>
          </a:xfrm>
          <a:noFill/>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Gardenstars: "Star Clusters" </a:t>
            </a:r>
          </a:p>
        </p:txBody>
      </p:sp>
      <p:sp>
        <p:nvSpPr>
          <p:cNvPr id="5" name="Slide Number Placeholder 5"/>
          <p:cNvSpPr>
            <a:spLocks noGrp="1"/>
          </p:cNvSpPr>
          <p:nvPr>
            <p:ph type="sldNum" sz="quarter" idx="12"/>
          </p:nvPr>
        </p:nvSpPr>
        <p:spPr/>
        <p:txBody>
          <a:bodyPr/>
          <a:lstStyle/>
          <a:p>
            <a:pPr>
              <a:defRPr/>
            </a:pPr>
            <a:fld id="{3ED71FBB-CB03-490E-A0E7-10779F87CACD}" type="slidenum">
              <a:rPr lang="en-US"/>
              <a:pPr>
                <a:defRPr/>
              </a:pPr>
              <a:t>18</a:t>
            </a:fld>
            <a:endParaRPr lang="en-US"/>
          </a:p>
        </p:txBody>
      </p:sp>
      <p:sp>
        <p:nvSpPr>
          <p:cNvPr id="256002" name="Rectangle 2"/>
          <p:cNvSpPr>
            <a:spLocks noGrp="1" noChangeArrowheads="1"/>
          </p:cNvSpPr>
          <p:nvPr>
            <p:ph type="title"/>
          </p:nvPr>
        </p:nvSpPr>
        <p:spPr/>
        <p:txBody>
          <a:bodyPr/>
          <a:lstStyle/>
          <a:p>
            <a:pPr eaLnBrk="1" hangingPunct="1">
              <a:defRPr/>
            </a:pPr>
            <a:r>
              <a:rPr lang="en-US" sz="2800" smtClean="0"/>
              <a:t>When viewing a globular cluster in the telescope these are the things to consider:</a:t>
            </a:r>
          </a:p>
        </p:txBody>
      </p:sp>
      <p:sp>
        <p:nvSpPr>
          <p:cNvPr id="256003" name="Rectangle 3"/>
          <p:cNvSpPr>
            <a:spLocks noGrp="1" noChangeArrowheads="1"/>
          </p:cNvSpPr>
          <p:nvPr>
            <p:ph type="body" idx="1"/>
          </p:nvPr>
        </p:nvSpPr>
        <p:spPr/>
        <p:txBody>
          <a:bodyPr/>
          <a:lstStyle/>
          <a:p>
            <a:pPr eaLnBrk="1" hangingPunct="1">
              <a:lnSpc>
                <a:spcPct val="80000"/>
              </a:lnSpc>
              <a:defRPr/>
            </a:pPr>
            <a:r>
              <a:rPr lang="en-US" sz="2800" smtClean="0"/>
              <a:t>How well is the cluster resolved? (How far into the center are individual stars picked out).</a:t>
            </a:r>
          </a:p>
          <a:p>
            <a:pPr eaLnBrk="1" hangingPunct="1">
              <a:lnSpc>
                <a:spcPct val="80000"/>
              </a:lnSpc>
              <a:defRPr/>
            </a:pPr>
            <a:r>
              <a:rPr lang="en-US" sz="2800" smtClean="0"/>
              <a:t>What is the density distribution? (How much of what you see is concentrated in the center) </a:t>
            </a:r>
          </a:p>
          <a:p>
            <a:pPr eaLnBrk="1" hangingPunct="1">
              <a:lnSpc>
                <a:spcPct val="80000"/>
              </a:lnSpc>
              <a:defRPr/>
            </a:pPr>
            <a:r>
              <a:rPr lang="en-US" sz="2800" smtClean="0"/>
              <a:t>Are there features like dark lanes or streamers of stars radiating away? </a:t>
            </a:r>
          </a:p>
          <a:p>
            <a:pPr eaLnBrk="1" hangingPunct="1">
              <a:lnSpc>
                <a:spcPct val="80000"/>
              </a:lnSpc>
              <a:defRPr/>
            </a:pPr>
            <a:r>
              <a:rPr lang="en-US" sz="2800" smtClean="0"/>
              <a:t>Do you see any color? </a:t>
            </a:r>
          </a:p>
          <a:p>
            <a:pPr eaLnBrk="1" hangingPunct="1">
              <a:lnSpc>
                <a:spcPct val="80000"/>
              </a:lnSpc>
              <a:defRPr/>
            </a:pPr>
            <a:r>
              <a:rPr lang="en-US" sz="2800" smtClean="0"/>
              <a:t>How does its size and brightness compare with other globular clusters?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6002"/>
                                        </p:tgtEl>
                                        <p:attrNameLst>
                                          <p:attrName>style.visibility</p:attrName>
                                        </p:attrNameLst>
                                      </p:cBhvr>
                                      <p:to>
                                        <p:strVal val="visible"/>
                                      </p:to>
                                    </p:set>
                                    <p:animEffect transition="in" filter="fade">
                                      <p:cBhvr>
                                        <p:cTn id="7" dur="2000"/>
                                        <p:tgtEl>
                                          <p:spTgt spid="25600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6003">
                                            <p:txEl>
                                              <p:pRg st="0" end="0"/>
                                            </p:txEl>
                                          </p:spTgt>
                                        </p:tgtEl>
                                        <p:attrNameLst>
                                          <p:attrName>style.visibility</p:attrName>
                                        </p:attrNameLst>
                                      </p:cBhvr>
                                      <p:to>
                                        <p:strVal val="visible"/>
                                      </p:to>
                                    </p:set>
                                    <p:animEffect transition="in" filter="fade">
                                      <p:cBhvr>
                                        <p:cTn id="12" dur="2000"/>
                                        <p:tgtEl>
                                          <p:spTgt spid="25600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6003">
                                            <p:txEl>
                                              <p:pRg st="1" end="1"/>
                                            </p:txEl>
                                          </p:spTgt>
                                        </p:tgtEl>
                                        <p:attrNameLst>
                                          <p:attrName>style.visibility</p:attrName>
                                        </p:attrNameLst>
                                      </p:cBhvr>
                                      <p:to>
                                        <p:strVal val="visible"/>
                                      </p:to>
                                    </p:set>
                                    <p:animEffect transition="in" filter="fade">
                                      <p:cBhvr>
                                        <p:cTn id="17" dur="2000"/>
                                        <p:tgtEl>
                                          <p:spTgt spid="25600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6003">
                                            <p:txEl>
                                              <p:pRg st="2" end="2"/>
                                            </p:txEl>
                                          </p:spTgt>
                                        </p:tgtEl>
                                        <p:attrNameLst>
                                          <p:attrName>style.visibility</p:attrName>
                                        </p:attrNameLst>
                                      </p:cBhvr>
                                      <p:to>
                                        <p:strVal val="visible"/>
                                      </p:to>
                                    </p:set>
                                    <p:animEffect transition="in" filter="fade">
                                      <p:cBhvr>
                                        <p:cTn id="22" dur="2000"/>
                                        <p:tgtEl>
                                          <p:spTgt spid="25600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6003">
                                            <p:txEl>
                                              <p:pRg st="3" end="3"/>
                                            </p:txEl>
                                          </p:spTgt>
                                        </p:tgtEl>
                                        <p:attrNameLst>
                                          <p:attrName>style.visibility</p:attrName>
                                        </p:attrNameLst>
                                      </p:cBhvr>
                                      <p:to>
                                        <p:strVal val="visible"/>
                                      </p:to>
                                    </p:set>
                                    <p:animEffect transition="in" filter="fade">
                                      <p:cBhvr>
                                        <p:cTn id="27" dur="2000"/>
                                        <p:tgtEl>
                                          <p:spTgt spid="25600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6003">
                                            <p:txEl>
                                              <p:pRg st="4" end="4"/>
                                            </p:txEl>
                                          </p:spTgt>
                                        </p:tgtEl>
                                        <p:attrNameLst>
                                          <p:attrName>style.visibility</p:attrName>
                                        </p:attrNameLst>
                                      </p:cBhvr>
                                      <p:to>
                                        <p:strVal val="visible"/>
                                      </p:to>
                                    </p:set>
                                    <p:animEffect transition="in" filter="fade">
                                      <p:cBhvr>
                                        <p:cTn id="32" dur="2000"/>
                                        <p:tgtEl>
                                          <p:spTgt spid="25600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02" grpId="0"/>
      <p:bldP spid="256003" grpId="0" build="p"/>
    </p:bld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Gardenstars: "Star Clusters" </a:t>
            </a:r>
          </a:p>
        </p:txBody>
      </p:sp>
      <p:sp>
        <p:nvSpPr>
          <p:cNvPr id="5" name="Slide Number Placeholder 5"/>
          <p:cNvSpPr>
            <a:spLocks noGrp="1"/>
          </p:cNvSpPr>
          <p:nvPr>
            <p:ph type="sldNum" sz="quarter" idx="12"/>
          </p:nvPr>
        </p:nvSpPr>
        <p:spPr/>
        <p:txBody>
          <a:bodyPr/>
          <a:lstStyle/>
          <a:p>
            <a:pPr>
              <a:defRPr/>
            </a:pPr>
            <a:fld id="{AB4703C4-7654-4719-90BF-9D390DA52B64}" type="slidenum">
              <a:rPr lang="en-US"/>
              <a:pPr>
                <a:defRPr/>
              </a:pPr>
              <a:t>19</a:t>
            </a:fld>
            <a:endParaRPr lang="en-US"/>
          </a:p>
        </p:txBody>
      </p:sp>
      <p:sp>
        <p:nvSpPr>
          <p:cNvPr id="257026" name="Rectangle 2"/>
          <p:cNvSpPr>
            <a:spLocks noGrp="1" noChangeArrowheads="1"/>
          </p:cNvSpPr>
          <p:nvPr>
            <p:ph type="title"/>
          </p:nvPr>
        </p:nvSpPr>
        <p:spPr/>
        <p:txBody>
          <a:bodyPr/>
          <a:lstStyle/>
          <a:p>
            <a:pPr eaLnBrk="1" hangingPunct="1">
              <a:defRPr/>
            </a:pPr>
            <a:r>
              <a:rPr lang="en-US" sz="4000" smtClean="0"/>
              <a:t>Consider these questions when viewing open clusters:</a:t>
            </a:r>
          </a:p>
        </p:txBody>
      </p:sp>
      <p:sp>
        <p:nvSpPr>
          <p:cNvPr id="257027" name="Rectangle 3"/>
          <p:cNvSpPr>
            <a:spLocks noGrp="1" noChangeArrowheads="1"/>
          </p:cNvSpPr>
          <p:nvPr>
            <p:ph type="body" idx="1"/>
          </p:nvPr>
        </p:nvSpPr>
        <p:spPr/>
        <p:txBody>
          <a:bodyPr/>
          <a:lstStyle/>
          <a:p>
            <a:pPr eaLnBrk="1" hangingPunct="1">
              <a:defRPr/>
            </a:pPr>
            <a:r>
              <a:rPr lang="en-US" sz="2800" smtClean="0"/>
              <a:t>Detachment: Does the cluster stand out from the background stars? </a:t>
            </a:r>
          </a:p>
          <a:p>
            <a:pPr eaLnBrk="1" hangingPunct="1">
              <a:defRPr/>
            </a:pPr>
            <a:r>
              <a:rPr lang="en-US" sz="2800" smtClean="0"/>
              <a:t>Concentration: How densely packed is it? </a:t>
            </a:r>
          </a:p>
          <a:p>
            <a:pPr eaLnBrk="1" hangingPunct="1">
              <a:defRPr/>
            </a:pPr>
            <a:r>
              <a:rPr lang="en-US" sz="2800" smtClean="0"/>
              <a:t>Brightness distribution: Are the members the same brightness or is there a range of brightness?</a:t>
            </a:r>
          </a:p>
          <a:p>
            <a:pPr eaLnBrk="1" hangingPunct="1">
              <a:defRPr/>
            </a:pPr>
            <a:r>
              <a:rPr lang="en-US" sz="2800" smtClean="0"/>
              <a:t>What colors are the stars?</a:t>
            </a:r>
          </a:p>
          <a:p>
            <a:pPr eaLnBrk="1" hangingPunct="1">
              <a:defRPr/>
            </a:pPr>
            <a:r>
              <a:rPr lang="en-US" sz="2800" smtClean="0"/>
              <a:t>How many stars are there?</a:t>
            </a:r>
          </a:p>
          <a:p>
            <a:pPr eaLnBrk="1" hangingPunct="1">
              <a:defRPr/>
            </a:pPr>
            <a:r>
              <a:rPr lang="en-US" sz="2800" smtClean="0"/>
              <a:t>Is there any nebulosity?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57026"/>
                                        </p:tgtEl>
                                        <p:attrNameLst>
                                          <p:attrName>style.visibility</p:attrName>
                                        </p:attrNameLst>
                                      </p:cBhvr>
                                      <p:to>
                                        <p:strVal val="visible"/>
                                      </p:to>
                                    </p:set>
                                    <p:animEffect transition="in" filter="fade">
                                      <p:cBhvr>
                                        <p:cTn id="7" dur="2000"/>
                                        <p:tgtEl>
                                          <p:spTgt spid="25702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57027">
                                            <p:txEl>
                                              <p:pRg st="0" end="0"/>
                                            </p:txEl>
                                          </p:spTgt>
                                        </p:tgtEl>
                                        <p:attrNameLst>
                                          <p:attrName>style.visibility</p:attrName>
                                        </p:attrNameLst>
                                      </p:cBhvr>
                                      <p:to>
                                        <p:strVal val="visible"/>
                                      </p:to>
                                    </p:set>
                                    <p:animEffect transition="in" filter="fade">
                                      <p:cBhvr>
                                        <p:cTn id="12" dur="2000"/>
                                        <p:tgtEl>
                                          <p:spTgt spid="25702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57027">
                                            <p:txEl>
                                              <p:pRg st="1" end="1"/>
                                            </p:txEl>
                                          </p:spTgt>
                                        </p:tgtEl>
                                        <p:attrNameLst>
                                          <p:attrName>style.visibility</p:attrName>
                                        </p:attrNameLst>
                                      </p:cBhvr>
                                      <p:to>
                                        <p:strVal val="visible"/>
                                      </p:to>
                                    </p:set>
                                    <p:animEffect transition="in" filter="fade">
                                      <p:cBhvr>
                                        <p:cTn id="17" dur="2000"/>
                                        <p:tgtEl>
                                          <p:spTgt spid="25702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57027">
                                            <p:txEl>
                                              <p:pRg st="2" end="2"/>
                                            </p:txEl>
                                          </p:spTgt>
                                        </p:tgtEl>
                                        <p:attrNameLst>
                                          <p:attrName>style.visibility</p:attrName>
                                        </p:attrNameLst>
                                      </p:cBhvr>
                                      <p:to>
                                        <p:strVal val="visible"/>
                                      </p:to>
                                    </p:set>
                                    <p:animEffect transition="in" filter="fade">
                                      <p:cBhvr>
                                        <p:cTn id="22" dur="2000"/>
                                        <p:tgtEl>
                                          <p:spTgt spid="25702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57027">
                                            <p:txEl>
                                              <p:pRg st="3" end="3"/>
                                            </p:txEl>
                                          </p:spTgt>
                                        </p:tgtEl>
                                        <p:attrNameLst>
                                          <p:attrName>style.visibility</p:attrName>
                                        </p:attrNameLst>
                                      </p:cBhvr>
                                      <p:to>
                                        <p:strVal val="visible"/>
                                      </p:to>
                                    </p:set>
                                    <p:animEffect transition="in" filter="fade">
                                      <p:cBhvr>
                                        <p:cTn id="27" dur="2000"/>
                                        <p:tgtEl>
                                          <p:spTgt spid="2570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57027">
                                            <p:txEl>
                                              <p:pRg st="4" end="4"/>
                                            </p:txEl>
                                          </p:spTgt>
                                        </p:tgtEl>
                                        <p:attrNameLst>
                                          <p:attrName>style.visibility</p:attrName>
                                        </p:attrNameLst>
                                      </p:cBhvr>
                                      <p:to>
                                        <p:strVal val="visible"/>
                                      </p:to>
                                    </p:set>
                                    <p:animEffect transition="in" filter="fade">
                                      <p:cBhvr>
                                        <p:cTn id="32" dur="2000"/>
                                        <p:tgtEl>
                                          <p:spTgt spid="25702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57027">
                                            <p:txEl>
                                              <p:pRg st="5" end="5"/>
                                            </p:txEl>
                                          </p:spTgt>
                                        </p:tgtEl>
                                        <p:attrNameLst>
                                          <p:attrName>style.visibility</p:attrName>
                                        </p:attrNameLst>
                                      </p:cBhvr>
                                      <p:to>
                                        <p:strVal val="visible"/>
                                      </p:to>
                                    </p:set>
                                    <p:animEffect transition="in" filter="fade">
                                      <p:cBhvr>
                                        <p:cTn id="37" dur="2000"/>
                                        <p:tgtEl>
                                          <p:spTgt spid="2570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6" grpId="0"/>
      <p:bldP spid="25702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4"/>
          <p:cNvSpPr>
            <a:spLocks noGrp="1"/>
          </p:cNvSpPr>
          <p:nvPr>
            <p:ph type="ftr" sz="quarter" idx="11"/>
          </p:nvPr>
        </p:nvSpPr>
        <p:spPr/>
        <p:txBody>
          <a:bodyPr/>
          <a:lstStyle/>
          <a:p>
            <a:pPr>
              <a:defRPr/>
            </a:pPr>
            <a:r>
              <a:rPr lang="en-US"/>
              <a:t>Gardenstars: "Star Clusters" </a:t>
            </a:r>
          </a:p>
        </p:txBody>
      </p:sp>
      <p:sp>
        <p:nvSpPr>
          <p:cNvPr id="5" name="Slide Number Placeholder 5"/>
          <p:cNvSpPr>
            <a:spLocks noGrp="1"/>
          </p:cNvSpPr>
          <p:nvPr>
            <p:ph type="sldNum" sz="quarter" idx="12"/>
          </p:nvPr>
        </p:nvSpPr>
        <p:spPr/>
        <p:txBody>
          <a:bodyPr/>
          <a:lstStyle/>
          <a:p>
            <a:pPr>
              <a:defRPr/>
            </a:pPr>
            <a:fld id="{F66FAE79-6042-43ED-9305-4F5FE857BF2F}" type="slidenum">
              <a:rPr lang="en-US"/>
              <a:pPr>
                <a:defRPr/>
              </a:pPr>
              <a:t>20</a:t>
            </a:fld>
            <a:endParaRPr lang="en-US"/>
          </a:p>
        </p:txBody>
      </p:sp>
      <p:sp>
        <p:nvSpPr>
          <p:cNvPr id="258050" name="Rectangle 2"/>
          <p:cNvSpPr>
            <a:spLocks noGrp="1" noChangeArrowheads="1"/>
          </p:cNvSpPr>
          <p:nvPr>
            <p:ph type="title"/>
          </p:nvPr>
        </p:nvSpPr>
        <p:spPr/>
        <p:txBody>
          <a:bodyPr/>
          <a:lstStyle/>
          <a:p>
            <a:pPr eaLnBrk="1" hangingPunct="1">
              <a:defRPr/>
            </a:pPr>
            <a:r>
              <a:rPr lang="en-US" smtClean="0"/>
              <a:t>Some clusters out tonight …</a:t>
            </a:r>
          </a:p>
        </p:txBody>
      </p:sp>
      <p:sp>
        <p:nvSpPr>
          <p:cNvPr id="258051" name="Rectangle 3"/>
          <p:cNvSpPr>
            <a:spLocks noGrp="1" noChangeArrowheads="1"/>
          </p:cNvSpPr>
          <p:nvPr>
            <p:ph type="body" idx="1"/>
          </p:nvPr>
        </p:nvSpPr>
        <p:spPr/>
        <p:txBody>
          <a:bodyPr/>
          <a:lstStyle/>
          <a:p>
            <a:pPr eaLnBrk="1" hangingPunct="1">
              <a:lnSpc>
                <a:spcPct val="80000"/>
              </a:lnSpc>
              <a:defRPr/>
            </a:pPr>
            <a:r>
              <a:rPr lang="en-US" sz="2800" smtClean="0"/>
              <a:t>M13 (NGC 6205) “The Great Hercules Cluster” is high overhead.  This globular is about 23,000 l.y. distant and contains up to half a million stars.</a:t>
            </a:r>
          </a:p>
          <a:p>
            <a:pPr eaLnBrk="1" hangingPunct="1">
              <a:lnSpc>
                <a:spcPct val="80000"/>
              </a:lnSpc>
              <a:defRPr/>
            </a:pPr>
            <a:r>
              <a:rPr lang="en-US" sz="2800" smtClean="0"/>
              <a:t>M3 (NGC 5272) A globular in Canes Venatici is about 32,000 l.y. away and also contains about a half million stars.</a:t>
            </a:r>
          </a:p>
          <a:p>
            <a:pPr eaLnBrk="1" hangingPunct="1">
              <a:lnSpc>
                <a:spcPct val="80000"/>
              </a:lnSpc>
              <a:defRPr/>
            </a:pPr>
            <a:r>
              <a:rPr lang="en-US" sz="2800" smtClean="0"/>
              <a:t>M11 (NGC 6705) The “Wild Duck Cluster” in Scutum is about 5,400 l.y. away and has about 3,000 stars. </a:t>
            </a:r>
          </a:p>
          <a:p>
            <a:pPr eaLnBrk="1" hangingPunct="1">
              <a:lnSpc>
                <a:spcPct val="80000"/>
              </a:lnSpc>
              <a:defRPr/>
            </a:pPr>
            <a:r>
              <a:rPr lang="en-US" sz="2800" smtClean="0"/>
              <a:t>M29 (NGC 6913) is 4,400 l.y. away and shows about a dozen bright stars. </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5"/>
          <p:cNvSpPr>
            <a:spLocks noGrp="1"/>
          </p:cNvSpPr>
          <p:nvPr>
            <p:ph type="ftr" sz="quarter" idx="11"/>
          </p:nvPr>
        </p:nvSpPr>
        <p:spPr/>
        <p:txBody>
          <a:bodyPr/>
          <a:lstStyle/>
          <a:p>
            <a:pPr>
              <a:defRPr/>
            </a:pPr>
            <a:r>
              <a:rPr lang="en-US"/>
              <a:t>Gardenstars: "Star Clusters" </a:t>
            </a:r>
          </a:p>
        </p:txBody>
      </p:sp>
      <p:sp>
        <p:nvSpPr>
          <p:cNvPr id="5" name="Slide Number Placeholder 6"/>
          <p:cNvSpPr>
            <a:spLocks noGrp="1"/>
          </p:cNvSpPr>
          <p:nvPr>
            <p:ph type="sldNum" sz="quarter" idx="12"/>
          </p:nvPr>
        </p:nvSpPr>
        <p:spPr/>
        <p:txBody>
          <a:bodyPr/>
          <a:lstStyle/>
          <a:p>
            <a:pPr>
              <a:defRPr/>
            </a:pPr>
            <a:fld id="{0451BF94-7170-49DA-A068-E142A8842747}" type="slidenum">
              <a:rPr lang="en-US"/>
              <a:pPr>
                <a:defRPr/>
              </a:pPr>
              <a:t>21</a:t>
            </a:fld>
            <a:endParaRPr lang="en-US"/>
          </a:p>
        </p:txBody>
      </p:sp>
      <p:sp>
        <p:nvSpPr>
          <p:cNvPr id="259077" name="Rectangle 5"/>
          <p:cNvSpPr>
            <a:spLocks noGrp="1" noChangeArrowheads="1"/>
          </p:cNvSpPr>
          <p:nvPr>
            <p:ph type="body" sz="half" idx="1"/>
          </p:nvPr>
        </p:nvSpPr>
        <p:spPr>
          <a:xfrm>
            <a:off x="609600" y="685800"/>
            <a:ext cx="5181600" cy="5445125"/>
          </a:xfrm>
        </p:spPr>
        <p:txBody>
          <a:bodyPr/>
          <a:lstStyle/>
          <a:p>
            <a:pPr eaLnBrk="1" hangingPunct="1">
              <a:lnSpc>
                <a:spcPct val="80000"/>
              </a:lnSpc>
              <a:defRPr/>
            </a:pPr>
            <a:r>
              <a:rPr lang="en-US" sz="2400" smtClean="0"/>
              <a:t>On summer nights (in dark skies) the Milky Way is prominent, stretching from Cassiopeia in the north, along the line of Cygnus the Swan and then glowing brilliantly to the southern horizon between the “teapot” of Sagittarius and the scorpion. </a:t>
            </a:r>
          </a:p>
          <a:p>
            <a:pPr eaLnBrk="1" hangingPunct="1">
              <a:lnSpc>
                <a:spcPct val="80000"/>
              </a:lnSpc>
              <a:defRPr/>
            </a:pPr>
            <a:r>
              <a:rPr lang="en-US" sz="2400" smtClean="0"/>
              <a:t>The line of the Milky Way outlines the spiral arms of our galaxy, along which a great many open clusters are found.  The globular clusters are concentrated toward the center of our galaxy which is located in the direction of Sagittarius. </a:t>
            </a:r>
          </a:p>
        </p:txBody>
      </p:sp>
      <p:pic>
        <p:nvPicPr>
          <p:cNvPr id="23557" name="Picture 7" descr="milky_way_panorama_3"/>
          <p:cNvPicPr>
            <a:picLocks noChangeAspect="1" noChangeArrowheads="1"/>
          </p:cNvPicPr>
          <p:nvPr>
            <p:ph sz="half" idx="2"/>
          </p:nvPr>
        </p:nvPicPr>
        <p:blipFill>
          <a:blip r:embed="rId2"/>
          <a:srcRect/>
          <a:stretch>
            <a:fillRect/>
          </a:stretch>
        </p:blipFill>
        <p:spPr>
          <a:xfrm>
            <a:off x="6019800" y="914400"/>
            <a:ext cx="2522538" cy="4530725"/>
          </a:xfr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2"/>
          <p:cNvSpPr>
            <a:spLocks noGrp="1"/>
          </p:cNvSpPr>
          <p:nvPr>
            <p:ph type="ftr" sz="quarter" idx="11"/>
          </p:nvPr>
        </p:nvSpPr>
        <p:spPr/>
        <p:txBody>
          <a:bodyPr/>
          <a:lstStyle/>
          <a:p>
            <a:pPr>
              <a:defRPr/>
            </a:pPr>
            <a:r>
              <a:rPr lang="en-US"/>
              <a:t>Gardenstars: "Star Clusters" </a:t>
            </a:r>
          </a:p>
        </p:txBody>
      </p:sp>
      <p:sp>
        <p:nvSpPr>
          <p:cNvPr id="5" name="Slide Number Placeholder 3"/>
          <p:cNvSpPr>
            <a:spLocks noGrp="1"/>
          </p:cNvSpPr>
          <p:nvPr>
            <p:ph type="sldNum" sz="quarter" idx="12"/>
          </p:nvPr>
        </p:nvSpPr>
        <p:spPr/>
        <p:txBody>
          <a:bodyPr/>
          <a:lstStyle/>
          <a:p>
            <a:pPr>
              <a:defRPr/>
            </a:pPr>
            <a:fld id="{56BA7669-85C6-45F6-8754-BCD45BB6E057}" type="slidenum">
              <a:rPr lang="en-US"/>
              <a:pPr>
                <a:defRPr/>
              </a:pPr>
              <a:t>22</a:t>
            </a:fld>
            <a:endParaRPr lang="en-US"/>
          </a:p>
        </p:txBody>
      </p:sp>
      <p:pic>
        <p:nvPicPr>
          <p:cNvPr id="24580" name="Picture 4" descr="StarChart"/>
          <p:cNvPicPr>
            <a:picLocks noChangeAspect="1" noChangeArrowheads="1"/>
          </p:cNvPicPr>
          <p:nvPr/>
        </p:nvPicPr>
        <p:blipFill>
          <a:blip r:embed="rId2"/>
          <a:srcRect/>
          <a:stretch>
            <a:fillRect/>
          </a:stretch>
        </p:blipFill>
        <p:spPr bwMode="auto">
          <a:xfrm>
            <a:off x="228600" y="990600"/>
            <a:ext cx="8748713" cy="4975225"/>
          </a:xfrm>
          <a:prstGeom prst="rect">
            <a:avLst/>
          </a:prstGeom>
          <a:noFill/>
          <a:ln w="9525">
            <a:noFill/>
            <a:miter lim="800000"/>
            <a:headEnd/>
            <a:tailEnd/>
          </a:ln>
        </p:spPr>
      </p:pic>
      <p:sp>
        <p:nvSpPr>
          <p:cNvPr id="24581" name="Text Box 5"/>
          <p:cNvSpPr txBox="1">
            <a:spLocks noChangeArrowheads="1"/>
          </p:cNvSpPr>
          <p:nvPr/>
        </p:nvSpPr>
        <p:spPr bwMode="auto">
          <a:xfrm>
            <a:off x="1676400" y="304800"/>
            <a:ext cx="5029200" cy="366713"/>
          </a:xfrm>
          <a:prstGeom prst="rect">
            <a:avLst/>
          </a:prstGeom>
          <a:noFill/>
          <a:ln w="9525">
            <a:noFill/>
            <a:miter lim="800000"/>
            <a:headEnd/>
            <a:tailEnd/>
          </a:ln>
        </p:spPr>
        <p:txBody>
          <a:bodyPr>
            <a:spAutoFit/>
          </a:bodyPr>
          <a:lstStyle/>
          <a:p>
            <a:pPr>
              <a:spcBef>
                <a:spcPct val="50000"/>
              </a:spcBef>
            </a:pPr>
            <a:r>
              <a:rPr lang="en-US"/>
              <a:t>The Sky Tonight (July 21) Looking South</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Gardenstars: "Star Clusters" </a:t>
            </a:r>
          </a:p>
        </p:txBody>
      </p:sp>
      <p:sp>
        <p:nvSpPr>
          <p:cNvPr id="6" name="Slide Number Placeholder 5"/>
          <p:cNvSpPr>
            <a:spLocks noGrp="1"/>
          </p:cNvSpPr>
          <p:nvPr>
            <p:ph type="sldNum" sz="quarter" idx="12"/>
          </p:nvPr>
        </p:nvSpPr>
        <p:spPr/>
        <p:txBody>
          <a:bodyPr/>
          <a:lstStyle/>
          <a:p>
            <a:pPr>
              <a:defRPr/>
            </a:pPr>
            <a:fld id="{D318C40D-BB28-4CFE-8F36-B1FC70F3E144}" type="slidenum">
              <a:rPr lang="en-US"/>
              <a:pPr>
                <a:defRPr/>
              </a:pPr>
              <a:t>23</a:t>
            </a:fld>
            <a:endParaRPr lang="en-US"/>
          </a:p>
        </p:txBody>
      </p:sp>
      <p:sp>
        <p:nvSpPr>
          <p:cNvPr id="7" name="Text Box 7"/>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0000"/>
              </a:solidFill>
              <a:latin typeface="OCR A Extended" pitchFamily="50" charset="0"/>
            </a:endParaRPr>
          </a:p>
          <a:p>
            <a:pPr algn="ctr"/>
            <a:r>
              <a:rPr lang="en-US" sz="3200" b="1">
                <a:solidFill>
                  <a:srgbClr val="FF0000"/>
                </a:solidFill>
                <a:latin typeface="OCR A Extended" pitchFamily="50" charset="0"/>
              </a:rPr>
              <a:t>Please remember, </a:t>
            </a:r>
            <a:r>
              <a:rPr lang="en-US" sz="3200" b="1" u="sng">
                <a:solidFill>
                  <a:srgbClr val="FF0000"/>
                </a:solidFill>
                <a:latin typeface="OCR A Extended" pitchFamily="50" charset="0"/>
              </a:rPr>
              <a:t>Safety First!</a:t>
            </a:r>
          </a:p>
          <a:p>
            <a:endParaRPr lang="en-US" sz="3200" b="1">
              <a:solidFill>
                <a:srgbClr val="FF0000"/>
              </a:solidFill>
              <a:latin typeface="OCR A Extended" pitchFamily="50" charset="0"/>
            </a:endParaRPr>
          </a:p>
          <a:p>
            <a:r>
              <a:rPr lang="en-US" sz="2400" b="1">
                <a:solidFill>
                  <a:srgbClr val="FF0000"/>
                </a:solidFill>
                <a:latin typeface="OCR A Extended" pitchFamily="50" charset="0"/>
              </a:rPr>
              <a:t>Please do not run or horseplay around the water fountains and telescopes.</a:t>
            </a:r>
          </a:p>
        </p:txBody>
      </p:sp>
      <p:sp>
        <p:nvSpPr>
          <p:cNvPr id="8" name="Text Box 6"/>
          <p:cNvSpPr txBox="1">
            <a:spLocks noChangeArrowheads="1"/>
          </p:cNvSpPr>
          <p:nvPr/>
        </p:nvSpPr>
        <p:spPr bwMode="auto">
          <a:xfrm>
            <a:off x="654050" y="2219325"/>
            <a:ext cx="8180388" cy="2162175"/>
          </a:xfrm>
          <a:prstGeom prst="rect">
            <a:avLst/>
          </a:prstGeom>
          <a:noFill/>
          <a:ln w="9525">
            <a:noFill/>
            <a:miter lim="800000"/>
            <a:headEnd/>
            <a:tailEnd/>
          </a:ln>
        </p:spPr>
        <p:txBody>
          <a:bodyPr>
            <a:spAutoFit/>
          </a:bodyPr>
          <a:lstStyle/>
          <a:p>
            <a:endParaRPr lang="en-US" sz="2400" b="1">
              <a:solidFill>
                <a:srgbClr val="FFFF00"/>
              </a:solidFill>
              <a:latin typeface="OCR A Extended" pitchFamily="50" charset="0"/>
            </a:endParaRPr>
          </a:p>
          <a:p>
            <a:pPr algn="ctr"/>
            <a:r>
              <a:rPr lang="en-US" sz="3200" b="1">
                <a:solidFill>
                  <a:srgbClr val="FFFF00"/>
                </a:solidFill>
                <a:latin typeface="OCR A Extended" pitchFamily="50" charset="0"/>
              </a:rPr>
              <a:t>Please remember, </a:t>
            </a:r>
            <a:r>
              <a:rPr lang="en-US" sz="3200" b="1" u="sng">
                <a:solidFill>
                  <a:srgbClr val="FFFF00"/>
                </a:solidFill>
                <a:latin typeface="OCR A Extended" pitchFamily="50" charset="0"/>
              </a:rPr>
              <a:t>Safety First!</a:t>
            </a:r>
          </a:p>
          <a:p>
            <a:endParaRPr lang="en-US" sz="3200" b="1">
              <a:solidFill>
                <a:srgbClr val="FFFF00"/>
              </a:solidFill>
              <a:latin typeface="OCR A Extended" pitchFamily="50" charset="0"/>
            </a:endParaRPr>
          </a:p>
          <a:p>
            <a:r>
              <a:rPr lang="en-US" sz="2400" b="1">
                <a:solidFill>
                  <a:srgbClr val="FFFF00"/>
                </a:solidFill>
                <a:latin typeface="OCR A Extended" pitchFamily="50" charset="0"/>
              </a:rPr>
              <a:t>Please do not run or horseplay around the water fountains and telescopes.</a:t>
            </a:r>
          </a:p>
        </p:txBody>
      </p:sp>
      <p:sp>
        <p:nvSpPr>
          <p:cNvPr id="9" name="Text Box 2"/>
          <p:cNvSpPr txBox="1">
            <a:spLocks noChangeArrowheads="1"/>
          </p:cNvSpPr>
          <p:nvPr/>
        </p:nvSpPr>
        <p:spPr bwMode="auto">
          <a:xfrm>
            <a:off x="457200" y="92075"/>
            <a:ext cx="3382963" cy="579438"/>
          </a:xfrm>
          <a:prstGeom prst="rect">
            <a:avLst/>
          </a:prstGeom>
          <a:noFill/>
          <a:ln w="9525">
            <a:noFill/>
            <a:miter lim="800000"/>
            <a:headEnd/>
            <a:tailEnd/>
          </a:ln>
        </p:spPr>
        <p:txBody>
          <a:bodyPr wrap="none">
            <a:spAutoFit/>
          </a:bodyPr>
          <a:lstStyle/>
          <a:p>
            <a:r>
              <a:rPr lang="en-US" sz="3200" b="1">
                <a:solidFill>
                  <a:srgbClr val="33CC33"/>
                </a:solidFill>
                <a:latin typeface="OCR A Extended" pitchFamily="50" charset="0"/>
              </a:rPr>
              <a:t>Safety First!</a:t>
            </a:r>
          </a:p>
        </p:txBody>
      </p:sp>
      <p:sp>
        <p:nvSpPr>
          <p:cNvPr id="10" name="Text Box 4"/>
          <p:cNvSpPr txBox="1">
            <a:spLocks noChangeArrowheads="1"/>
          </p:cNvSpPr>
          <p:nvPr/>
        </p:nvSpPr>
        <p:spPr bwMode="auto">
          <a:xfrm>
            <a:off x="596900" y="1527175"/>
            <a:ext cx="8180388" cy="457200"/>
          </a:xfrm>
          <a:prstGeom prst="rect">
            <a:avLst/>
          </a:prstGeom>
          <a:noFill/>
          <a:ln w="9525">
            <a:noFill/>
            <a:miter lim="800000"/>
            <a:headEnd/>
            <a:tailEnd/>
          </a:ln>
        </p:spPr>
        <p:txBody>
          <a:bodyPr>
            <a:spAutoFit/>
          </a:bodyPr>
          <a:lstStyle/>
          <a:p>
            <a:r>
              <a:rPr lang="en-US" sz="2400" b="1">
                <a:solidFill>
                  <a:srgbClr val="FFFF66"/>
                </a:solidFill>
                <a:latin typeface="OCR A Extended" pitchFamily="50" charset="0"/>
              </a:rPr>
              <a:t>We will go outside in just a moment.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ntr" presetSubtype="0" fill="hold" grpId="0" nodeType="with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par>
                          <p:cTn id="10" fill="hold">
                            <p:stCondLst>
                              <p:cond delay="520"/>
                            </p:stCondLst>
                            <p:childTnLst>
                              <p:par>
                                <p:cTn id="11" presetID="27" presetClass="entr" presetSubtype="0" fill="hold" grpId="0" nodeType="afterEffect">
                                  <p:stCondLst>
                                    <p:cond delay="1000"/>
                                  </p:stCondLst>
                                  <p:iterate type="lt">
                                    <p:tmPct val="50000"/>
                                  </p:iterate>
                                  <p:childTnLst>
                                    <p:set>
                                      <p:cBhvr>
                                        <p:cTn id="12" dur="1" fill="hold">
                                          <p:stCondLst>
                                            <p:cond delay="0"/>
                                          </p:stCondLst>
                                        </p:cTn>
                                        <p:tgtEl>
                                          <p:spTgt spid="10"/>
                                        </p:tgtEl>
                                        <p:attrNameLst>
                                          <p:attrName>style.visibility</p:attrName>
                                        </p:attrNameLst>
                                      </p:cBhvr>
                                      <p:to>
                                        <p:strVal val="visible"/>
                                      </p:to>
                                    </p:set>
                                    <p:anim calcmode="discrete" valueType="clr">
                                      <p:cBhvr override="childStyle">
                                        <p:cTn id="13" dur="80"/>
                                        <p:tgtEl>
                                          <p:spTgt spid="10"/>
                                        </p:tgtEl>
                                        <p:attrNameLst>
                                          <p:attrName>style.color</p:attrName>
                                        </p:attrNameLst>
                                      </p:cBhvr>
                                      <p:tavLst>
                                        <p:tav tm="0">
                                          <p:val>
                                            <p:clrVal>
                                              <a:schemeClr val="accent2"/>
                                            </p:clrVal>
                                          </p:val>
                                        </p:tav>
                                        <p:tav tm="50000">
                                          <p:val>
                                            <p:clrVal>
                                              <a:schemeClr val="hlink"/>
                                            </p:clrVal>
                                          </p:val>
                                        </p:tav>
                                      </p:tavLst>
                                    </p:anim>
                                    <p:anim calcmode="discrete" valueType="clr">
                                      <p:cBhvr>
                                        <p:cTn id="14" dur="80"/>
                                        <p:tgtEl>
                                          <p:spTgt spid="10"/>
                                        </p:tgtEl>
                                        <p:attrNameLst>
                                          <p:attrName>fillcolor</p:attrName>
                                        </p:attrNameLst>
                                      </p:cBhvr>
                                      <p:tavLst>
                                        <p:tav tm="0">
                                          <p:val>
                                            <p:clrVal>
                                              <a:schemeClr val="accent2"/>
                                            </p:clrVal>
                                          </p:val>
                                        </p:tav>
                                        <p:tav tm="50000">
                                          <p:val>
                                            <p:clrVal>
                                              <a:schemeClr val="hlink"/>
                                            </p:clrVal>
                                          </p:val>
                                        </p:tav>
                                      </p:tavLst>
                                    </p:anim>
                                    <p:set>
                                      <p:cBhvr>
                                        <p:cTn id="15" dur="80"/>
                                        <p:tgtEl>
                                          <p:spTgt spid="10"/>
                                        </p:tgtEl>
                                        <p:attrNameLst>
                                          <p:attrName>fill.type</p:attrName>
                                        </p:attrNameLst>
                                      </p:cBhvr>
                                      <p:to>
                                        <p:strVal val="solid"/>
                                      </p:to>
                                    </p:set>
                                  </p:childTnLst>
                                </p:cTn>
                              </p:par>
                            </p:childTnLst>
                          </p:cTn>
                        </p:par>
                        <p:par>
                          <p:cTn id="16" fill="hold">
                            <p:stCondLst>
                              <p:cond delay="2720"/>
                            </p:stCondLst>
                            <p:childTnLst>
                              <p:par>
                                <p:cTn id="17" presetID="27" presetClass="entr" presetSubtype="0" fill="hold" grpId="0" nodeType="afterEffect">
                                  <p:stCondLst>
                                    <p:cond delay="1000"/>
                                  </p:stCondLst>
                                  <p:iterate type="lt">
                                    <p:tmPct val="50000"/>
                                  </p:iterate>
                                  <p:childTnLst>
                                    <p:set>
                                      <p:cBhvr>
                                        <p:cTn id="18" dur="1" fill="hold">
                                          <p:stCondLst>
                                            <p:cond delay="0"/>
                                          </p:stCondLst>
                                        </p:cTn>
                                        <p:tgtEl>
                                          <p:spTgt spid="8"/>
                                        </p:tgtEl>
                                        <p:attrNameLst>
                                          <p:attrName>style.visibility</p:attrName>
                                        </p:attrNameLst>
                                      </p:cBhvr>
                                      <p:to>
                                        <p:strVal val="visible"/>
                                      </p:to>
                                    </p:set>
                                    <p:anim calcmode="discrete" valueType="clr">
                                      <p:cBhvr override="childStyle">
                                        <p:cTn id="19" dur="80"/>
                                        <p:tgtEl>
                                          <p:spTgt spid="8"/>
                                        </p:tgtEl>
                                        <p:attrNameLst>
                                          <p:attrName>style.color</p:attrName>
                                        </p:attrNameLst>
                                      </p:cBhvr>
                                      <p:tavLst>
                                        <p:tav tm="0">
                                          <p:val>
                                            <p:clrVal>
                                              <a:schemeClr val="accent2"/>
                                            </p:clrVal>
                                          </p:val>
                                        </p:tav>
                                        <p:tav tm="50000">
                                          <p:val>
                                            <p:clrVal>
                                              <a:schemeClr val="hlink"/>
                                            </p:clrVal>
                                          </p:val>
                                        </p:tav>
                                      </p:tavLst>
                                    </p:anim>
                                    <p:anim calcmode="discrete" valueType="clr">
                                      <p:cBhvr>
                                        <p:cTn id="20" dur="80"/>
                                        <p:tgtEl>
                                          <p:spTgt spid="8"/>
                                        </p:tgtEl>
                                        <p:attrNameLst>
                                          <p:attrName>fillcolor</p:attrName>
                                        </p:attrNameLst>
                                      </p:cBhvr>
                                      <p:tavLst>
                                        <p:tav tm="0">
                                          <p:val>
                                            <p:clrVal>
                                              <a:schemeClr val="accent2"/>
                                            </p:clrVal>
                                          </p:val>
                                        </p:tav>
                                        <p:tav tm="50000">
                                          <p:val>
                                            <p:clrVal>
                                              <a:schemeClr val="hlink"/>
                                            </p:clrVal>
                                          </p:val>
                                        </p:tav>
                                      </p:tavLst>
                                    </p:anim>
                                    <p:set>
                                      <p:cBhvr>
                                        <p:cTn id="21" dur="80"/>
                                        <p:tgtEl>
                                          <p:spTgt spid="8"/>
                                        </p:tgtEl>
                                        <p:attrNameLst>
                                          <p:attrName>fill.type</p:attrName>
                                        </p:attrNameLst>
                                      </p:cBhvr>
                                      <p:to>
                                        <p:strVal val="solid"/>
                                      </p:to>
                                    </p:set>
                                  </p:childTnLst>
                                </p:cTn>
                              </p:par>
                            </p:childTnLst>
                          </p:cTn>
                        </p:par>
                        <p:par>
                          <p:cTn id="22" fill="hold">
                            <p:stCondLst>
                              <p:cond delay="7320"/>
                            </p:stCondLst>
                            <p:childTnLst>
                              <p:par>
                                <p:cTn id="23" presetID="1"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par>
                          <p:cTn id="25" fill="hold">
                            <p:stCondLst>
                              <p:cond delay="7320"/>
                            </p:stCondLst>
                            <p:childTnLst>
                              <p:par>
                                <p:cTn id="26" presetID="35" presetClass="emph" presetSubtype="0" repeatCount="5000" fill="hold" grpId="1" nodeType="afterEffect">
                                  <p:stCondLst>
                                    <p:cond delay="0"/>
                                  </p:stCondLst>
                                  <p:iterate type="lt">
                                    <p:tmPct val="0"/>
                                  </p:iterate>
                                  <p:childTnLst>
                                    <p:anim calcmode="discrete" valueType="str">
                                      <p:cBhvr>
                                        <p:cTn id="27" dur="1000" fill="hold"/>
                                        <p:tgtEl>
                                          <p:spTgt spid="8"/>
                                        </p:tgtEl>
                                        <p:attrNameLst>
                                          <p:attrName>style.visibility</p:attrName>
                                        </p:attrNameLst>
                                      </p:cBhvr>
                                      <p:tavLst>
                                        <p:tav tm="0">
                                          <p:val>
                                            <p:strVal val="hidden"/>
                                          </p:val>
                                        </p:tav>
                                        <p:tav tm="50000">
                                          <p:val>
                                            <p:strVal val="visible"/>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8" grpId="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pPr>
              <a:defRPr/>
            </a:pPr>
            <a:r>
              <a:rPr lang="en-US"/>
              <a:t>Gardenstars: "Star Clusters" </a:t>
            </a:r>
          </a:p>
        </p:txBody>
      </p:sp>
      <p:sp>
        <p:nvSpPr>
          <p:cNvPr id="7" name="Slide Number Placeholder 6"/>
          <p:cNvSpPr>
            <a:spLocks noGrp="1"/>
          </p:cNvSpPr>
          <p:nvPr>
            <p:ph type="sldNum" sz="quarter" idx="12"/>
          </p:nvPr>
        </p:nvSpPr>
        <p:spPr/>
        <p:txBody>
          <a:bodyPr/>
          <a:lstStyle/>
          <a:p>
            <a:pPr>
              <a:defRPr/>
            </a:pPr>
            <a:fld id="{6B5E1255-7D8C-4BC2-AC7D-15DC7EFB6B41}" type="slidenum">
              <a:rPr lang="en-US"/>
              <a:pPr>
                <a:defRPr/>
              </a:pPr>
              <a:t>24</a:t>
            </a:fld>
            <a:endParaRPr lang="en-US"/>
          </a:p>
        </p:txBody>
      </p:sp>
      <p:sp>
        <p:nvSpPr>
          <p:cNvPr id="270338" name="Rectangle 2"/>
          <p:cNvSpPr>
            <a:spLocks noGrp="1" noChangeArrowheads="1"/>
          </p:cNvSpPr>
          <p:nvPr>
            <p:ph type="title"/>
          </p:nvPr>
        </p:nvSpPr>
        <p:spPr/>
        <p:txBody>
          <a:bodyPr/>
          <a:lstStyle/>
          <a:p>
            <a:pPr eaLnBrk="1" hangingPunct="1">
              <a:defRPr/>
            </a:pPr>
            <a:r>
              <a:rPr lang="en-US" dirty="0" smtClean="0"/>
              <a:t>Telescope Etiquette</a:t>
            </a:r>
          </a:p>
        </p:txBody>
      </p:sp>
      <p:sp>
        <p:nvSpPr>
          <p:cNvPr id="270340" name="Rectangle 4"/>
          <p:cNvSpPr>
            <a:spLocks noGrp="1" noChangeArrowheads="1"/>
          </p:cNvSpPr>
          <p:nvPr>
            <p:ph type="body" sz="half" idx="1"/>
          </p:nvPr>
        </p:nvSpPr>
        <p:spPr/>
        <p:txBody>
          <a:bodyPr/>
          <a:lstStyle/>
          <a:p>
            <a:pPr eaLnBrk="1" hangingPunct="1">
              <a:defRPr/>
            </a:pPr>
            <a:r>
              <a:rPr lang="en-US" smtClean="0"/>
              <a:t>Please take care not to bump the scopes (and knock them off target).</a:t>
            </a:r>
          </a:p>
          <a:p>
            <a:pPr eaLnBrk="1" hangingPunct="1">
              <a:defRPr/>
            </a:pPr>
            <a:r>
              <a:rPr lang="en-US" smtClean="0"/>
              <a:t>Don’t grab the eyepiece, you will pull the scope off target, or could damage the drive gears. </a:t>
            </a:r>
          </a:p>
        </p:txBody>
      </p:sp>
      <p:sp>
        <p:nvSpPr>
          <p:cNvPr id="270341" name="Rectangle 5"/>
          <p:cNvSpPr>
            <a:spLocks noGrp="1" noChangeArrowheads="1"/>
          </p:cNvSpPr>
          <p:nvPr>
            <p:ph type="body" sz="half" idx="2"/>
          </p:nvPr>
        </p:nvSpPr>
        <p:spPr/>
        <p:txBody>
          <a:bodyPr/>
          <a:lstStyle/>
          <a:p>
            <a:pPr eaLnBrk="1" hangingPunct="1">
              <a:defRPr/>
            </a:pPr>
            <a:r>
              <a:rPr lang="en-US" smtClean="0"/>
              <a:t>And most important of all, please be careful not to touch the optics!</a:t>
            </a:r>
          </a:p>
        </p:txBody>
      </p:sp>
      <p:pic>
        <p:nvPicPr>
          <p:cNvPr id="26631" name="Picture 6" descr="P4150022"/>
          <p:cNvPicPr>
            <a:picLocks noChangeAspect="1" noChangeArrowheads="1"/>
          </p:cNvPicPr>
          <p:nvPr/>
        </p:nvPicPr>
        <p:blipFill>
          <a:blip r:embed="rId2"/>
          <a:srcRect/>
          <a:stretch>
            <a:fillRect/>
          </a:stretch>
        </p:blipFill>
        <p:spPr bwMode="auto">
          <a:xfrm>
            <a:off x="5029200" y="3886200"/>
            <a:ext cx="3263900" cy="2451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pPr>
              <a:defRPr/>
            </a:pPr>
            <a:r>
              <a:rPr lang="en-US"/>
              <a:t>Gardenstars: "Star Clusters" </a:t>
            </a:r>
          </a:p>
        </p:txBody>
      </p:sp>
      <p:sp>
        <p:nvSpPr>
          <p:cNvPr id="6" name="Slide Number Placeholder 5"/>
          <p:cNvSpPr>
            <a:spLocks noGrp="1"/>
          </p:cNvSpPr>
          <p:nvPr>
            <p:ph type="sldNum" sz="quarter" idx="12"/>
          </p:nvPr>
        </p:nvSpPr>
        <p:spPr/>
        <p:txBody>
          <a:bodyPr/>
          <a:lstStyle/>
          <a:p>
            <a:pPr>
              <a:defRPr/>
            </a:pPr>
            <a:fld id="{4F599151-4C8C-4769-98D6-2BCFDF4250DD}" type="slidenum">
              <a:rPr lang="en-US"/>
              <a:pPr>
                <a:defRPr/>
              </a:pPr>
              <a:t>25</a:t>
            </a:fld>
            <a:endParaRPr lang="en-US"/>
          </a:p>
        </p:txBody>
      </p:sp>
      <p:sp>
        <p:nvSpPr>
          <p:cNvPr id="262148" name="Rectangle 4"/>
          <p:cNvSpPr>
            <a:spLocks noGrp="1" noChangeArrowheads="1"/>
          </p:cNvSpPr>
          <p:nvPr>
            <p:ph type="title"/>
          </p:nvPr>
        </p:nvSpPr>
        <p:spPr>
          <a:xfrm>
            <a:off x="609600" y="685800"/>
            <a:ext cx="8229600" cy="1978025"/>
          </a:xfrm>
        </p:spPr>
        <p:txBody>
          <a:bodyPr/>
          <a:lstStyle/>
          <a:p>
            <a:pPr eaLnBrk="1" hangingPunct="1">
              <a:defRPr/>
            </a:pPr>
            <a:r>
              <a:rPr lang="en-US" sz="3600" smtClean="0"/>
              <a:t>THANK</a:t>
            </a:r>
            <a:br>
              <a:rPr lang="en-US" sz="3600" smtClean="0"/>
            </a:br>
            <a:r>
              <a:rPr lang="en-US" sz="3600" smtClean="0"/>
              <a:t> YOU!</a:t>
            </a:r>
            <a:br>
              <a:rPr lang="en-US" sz="3600" smtClean="0"/>
            </a:br>
            <a:r>
              <a:rPr lang="en-US" sz="3000" smtClean="0"/>
              <a:t/>
            </a:r>
            <a:br>
              <a:rPr lang="en-US" sz="3000" smtClean="0"/>
            </a:br>
            <a:r>
              <a:rPr lang="en-US" sz="3600" smtClean="0"/>
              <a:t>Are There Questions? </a:t>
            </a:r>
            <a:endParaRPr lang="en-US" sz="8000" smtClean="0"/>
          </a:p>
        </p:txBody>
      </p:sp>
      <p:sp>
        <p:nvSpPr>
          <p:cNvPr id="27653" name="Text Box 5"/>
          <p:cNvSpPr txBox="1">
            <a:spLocks noChangeArrowheads="1"/>
          </p:cNvSpPr>
          <p:nvPr/>
        </p:nvSpPr>
        <p:spPr bwMode="auto">
          <a:xfrm>
            <a:off x="2819400" y="3505200"/>
            <a:ext cx="5943600" cy="1604963"/>
          </a:xfrm>
          <a:prstGeom prst="rect">
            <a:avLst/>
          </a:prstGeom>
          <a:noFill/>
          <a:ln w="9525">
            <a:noFill/>
            <a:miter lim="800000"/>
            <a:headEnd/>
            <a:tailEnd/>
          </a:ln>
        </p:spPr>
        <p:txBody>
          <a:bodyPr>
            <a:spAutoFit/>
          </a:bodyPr>
          <a:lstStyle/>
          <a:p>
            <a:pPr algn="ctr">
              <a:spcBef>
                <a:spcPct val="50000"/>
              </a:spcBef>
            </a:pPr>
            <a:r>
              <a:rPr lang="en-US"/>
              <a:t>BACK BAY AMATEUR ASTRONOMERS</a:t>
            </a:r>
          </a:p>
          <a:p>
            <a:pPr algn="ctr">
              <a:spcBef>
                <a:spcPct val="50000"/>
              </a:spcBef>
            </a:pPr>
            <a:r>
              <a:rPr lang="en-US"/>
              <a:t>PO BOX 9877</a:t>
            </a:r>
          </a:p>
          <a:p>
            <a:pPr algn="ctr">
              <a:spcBef>
                <a:spcPct val="50000"/>
              </a:spcBef>
            </a:pPr>
            <a:r>
              <a:rPr lang="en-US"/>
              <a:t>VIRGINIA BEACH VIRGINIA 23450-9877</a:t>
            </a:r>
          </a:p>
          <a:p>
            <a:pPr algn="ctr">
              <a:spcBef>
                <a:spcPct val="50000"/>
              </a:spcBef>
            </a:pPr>
            <a:r>
              <a:rPr lang="en-US"/>
              <a:t>http://groups.hamptonroads.com/bbaa</a:t>
            </a:r>
          </a:p>
        </p:txBody>
      </p:sp>
      <p:pic>
        <p:nvPicPr>
          <p:cNvPr id="27654" name="Picture 7" descr="BBAA Logo redone full color version"/>
          <p:cNvPicPr>
            <a:picLocks noChangeAspect="1" noChangeArrowheads="1"/>
          </p:cNvPicPr>
          <p:nvPr>
            <p:ph idx="1"/>
          </p:nvPr>
        </p:nvPicPr>
        <p:blipFill>
          <a:blip r:embed="rId2"/>
          <a:srcRect/>
          <a:stretch>
            <a:fillRect/>
          </a:stretch>
        </p:blipFill>
        <p:spPr>
          <a:xfrm>
            <a:off x="914400" y="3505200"/>
            <a:ext cx="1709738" cy="1639888"/>
          </a:xfrm>
          <a:noFill/>
        </p:spPr>
      </p:pic>
      <p:sp>
        <p:nvSpPr>
          <p:cNvPr id="7" name="Text Box 4"/>
          <p:cNvSpPr txBox="1">
            <a:spLocks noChangeArrowheads="1"/>
          </p:cNvSpPr>
          <p:nvPr/>
        </p:nvSpPr>
        <p:spPr bwMode="auto">
          <a:xfrm>
            <a:off x="914400" y="5410200"/>
            <a:ext cx="7315200" cy="400110"/>
          </a:xfrm>
          <a:prstGeom prst="rect">
            <a:avLst/>
          </a:prstGeom>
          <a:noFill/>
          <a:ln w="9525">
            <a:noFill/>
            <a:miter lim="800000"/>
            <a:headEnd/>
            <a:tailEnd/>
          </a:ln>
        </p:spPr>
        <p:txBody>
          <a:bodyPr>
            <a:spAutoFit/>
          </a:bodyPr>
          <a:lstStyle/>
          <a:p>
            <a:pPr algn="ctr">
              <a:defRPr/>
            </a:pPr>
            <a:r>
              <a:rPr lang="en-US" sz="2000" dirty="0">
                <a:ln w="10160">
                  <a:solidFill>
                    <a:schemeClr val="accent1"/>
                  </a:solidFill>
                  <a:prstDash val="solid"/>
                </a:ln>
                <a:solidFill>
                  <a:srgbClr val="FFFFFF"/>
                </a:solidFill>
                <a:effectLst>
                  <a:outerShdw blurRad="38100" dist="32000" dir="5400000" algn="tl">
                    <a:srgbClr val="000000">
                      <a:alpha val="30000"/>
                    </a:srgbClr>
                  </a:outerShdw>
                </a:effectLst>
              </a:rPr>
              <a:t>Bringing Astronomy to the People of Hampton Roads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atellite Dish">
  <a:themeElements>
    <a:clrScheme name="Satellite Dish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fontScheme name="Satellite Dish">
      <a:majorFont>
        <a:latin typeface="Arial"/>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Satellite Dish 1">
        <a:dk1>
          <a:srgbClr val="660000"/>
        </a:dk1>
        <a:lt1>
          <a:srgbClr val="FFFFFF"/>
        </a:lt1>
        <a:dk2>
          <a:srgbClr val="A80000"/>
        </a:dk2>
        <a:lt2>
          <a:srgbClr val="FFFF99"/>
        </a:lt2>
        <a:accent1>
          <a:srgbClr val="FF6600"/>
        </a:accent1>
        <a:accent2>
          <a:srgbClr val="6A0000"/>
        </a:accent2>
        <a:accent3>
          <a:srgbClr val="D1AAAA"/>
        </a:accent3>
        <a:accent4>
          <a:srgbClr val="DADADA"/>
        </a:accent4>
        <a:accent5>
          <a:srgbClr val="FFB8AA"/>
        </a:accent5>
        <a:accent6>
          <a:srgbClr val="5F0000"/>
        </a:accent6>
        <a:hlink>
          <a:srgbClr val="FFCC00"/>
        </a:hlink>
        <a:folHlink>
          <a:srgbClr val="FF9900"/>
        </a:folHlink>
      </a:clrScheme>
      <a:clrMap bg1="dk2" tx1="lt1" bg2="dk1" tx2="lt2" accent1="accent1" accent2="accent2" accent3="accent3" accent4="accent4" accent5="accent5" accent6="accent6" hlink="hlink" folHlink="folHlink"/>
    </a:extraClrScheme>
    <a:extraClrScheme>
      <a:clrScheme name="Satellite Dish 2">
        <a:dk1>
          <a:srgbClr val="6A4700"/>
        </a:dk1>
        <a:lt1>
          <a:srgbClr val="FFFFFF"/>
        </a:lt1>
        <a:dk2>
          <a:srgbClr val="522900"/>
        </a:dk2>
        <a:lt2>
          <a:srgbClr val="FFFF99"/>
        </a:lt2>
        <a:accent1>
          <a:srgbClr val="CC9900"/>
        </a:accent1>
        <a:accent2>
          <a:srgbClr val="9C7300"/>
        </a:accent2>
        <a:accent3>
          <a:srgbClr val="B3ACAA"/>
        </a:accent3>
        <a:accent4>
          <a:srgbClr val="DADADA"/>
        </a:accent4>
        <a:accent5>
          <a:srgbClr val="E2CAAA"/>
        </a:accent5>
        <a:accent6>
          <a:srgbClr val="8D6800"/>
        </a:accent6>
        <a:hlink>
          <a:srgbClr val="FF9900"/>
        </a:hlink>
        <a:folHlink>
          <a:srgbClr val="FFFF66"/>
        </a:folHlink>
      </a:clrScheme>
      <a:clrMap bg1="dk2" tx1="lt1" bg2="dk1" tx2="lt2" accent1="accent1" accent2="accent2" accent3="accent3" accent4="accent4" accent5="accent5" accent6="accent6" hlink="hlink" folHlink="folHlink"/>
    </a:extraClrScheme>
    <a:extraClrScheme>
      <a:clrScheme name="Satellite Dish 3">
        <a:dk1>
          <a:srgbClr val="495630"/>
        </a:dk1>
        <a:lt1>
          <a:srgbClr val="FFFFCC"/>
        </a:lt1>
        <a:dk2>
          <a:srgbClr val="2D361C"/>
        </a:dk2>
        <a:lt2>
          <a:srgbClr val="BAD38D"/>
        </a:lt2>
        <a:accent1>
          <a:srgbClr val="68803E"/>
        </a:accent1>
        <a:accent2>
          <a:srgbClr val="556636"/>
        </a:accent2>
        <a:accent3>
          <a:srgbClr val="ADAEAB"/>
        </a:accent3>
        <a:accent4>
          <a:srgbClr val="DADAAE"/>
        </a:accent4>
        <a:accent5>
          <a:srgbClr val="B9C0AF"/>
        </a:accent5>
        <a:accent6>
          <a:srgbClr val="4C5C30"/>
        </a:accent6>
        <a:hlink>
          <a:srgbClr val="339933"/>
        </a:hlink>
        <a:folHlink>
          <a:srgbClr val="D9D400"/>
        </a:folHlink>
      </a:clrScheme>
      <a:clrMap bg1="dk2" tx1="lt1" bg2="dk1" tx2="lt2" accent1="accent1" accent2="accent2" accent3="accent3" accent4="accent4" accent5="accent5" accent6="accent6" hlink="hlink" folHlink="folHlink"/>
    </a:extraClrScheme>
    <a:extraClrScheme>
      <a:clrScheme name="Satellite Dish 4">
        <a:dk1>
          <a:srgbClr val="666A5C"/>
        </a:dk1>
        <a:lt1>
          <a:srgbClr val="FFFFFF"/>
        </a:lt1>
        <a:dk2>
          <a:srgbClr val="757868"/>
        </a:dk2>
        <a:lt2>
          <a:srgbClr val="C4C3AA"/>
        </a:lt2>
        <a:accent1>
          <a:srgbClr val="9AC2C0"/>
        </a:accent1>
        <a:accent2>
          <a:srgbClr val="4D4F45"/>
        </a:accent2>
        <a:accent3>
          <a:srgbClr val="BDBEB9"/>
        </a:accent3>
        <a:accent4>
          <a:srgbClr val="DADADA"/>
        </a:accent4>
        <a:accent5>
          <a:srgbClr val="CADDDC"/>
        </a:accent5>
        <a:accent6>
          <a:srgbClr val="45473E"/>
        </a:accent6>
        <a:hlink>
          <a:srgbClr val="009999"/>
        </a:hlink>
        <a:folHlink>
          <a:srgbClr val="BFCB4F"/>
        </a:folHlink>
      </a:clrScheme>
      <a:clrMap bg1="dk2" tx1="lt1" bg2="dk1" tx2="lt2" accent1="accent1" accent2="accent2" accent3="accent3" accent4="accent4" accent5="accent5" accent6="accent6" hlink="hlink" folHlink="folHlink"/>
    </a:extraClrScheme>
    <a:extraClrScheme>
      <a:clrScheme name="Satellite Dish 5">
        <a:dk1>
          <a:srgbClr val="006664"/>
        </a:dk1>
        <a:lt1>
          <a:srgbClr val="FFFFFF"/>
        </a:lt1>
        <a:dk2>
          <a:srgbClr val="00908D"/>
        </a:dk2>
        <a:lt2>
          <a:srgbClr val="ADE5CD"/>
        </a:lt2>
        <a:accent1>
          <a:srgbClr val="00CCFF"/>
        </a:accent1>
        <a:accent2>
          <a:srgbClr val="006666"/>
        </a:accent2>
        <a:accent3>
          <a:srgbClr val="AAC6C5"/>
        </a:accent3>
        <a:accent4>
          <a:srgbClr val="DADADA"/>
        </a:accent4>
        <a:accent5>
          <a:srgbClr val="AAE2FF"/>
        </a:accent5>
        <a:accent6>
          <a:srgbClr val="005C5C"/>
        </a:accent6>
        <a:hlink>
          <a:srgbClr val="6DD8DB"/>
        </a:hlink>
        <a:folHlink>
          <a:srgbClr val="C5E2FF"/>
        </a:folHlink>
      </a:clrScheme>
      <a:clrMap bg1="dk2" tx1="lt1" bg2="dk1" tx2="lt2" accent1="accent1" accent2="accent2" accent3="accent3" accent4="accent4" accent5="accent5" accent6="accent6" hlink="hlink" folHlink="folHlink"/>
    </a:extraClrScheme>
    <a:extraClrScheme>
      <a:clrScheme name="Satellite Dish 6">
        <a:dk1>
          <a:srgbClr val="000000"/>
        </a:dk1>
        <a:lt1>
          <a:srgbClr val="DDDCC5"/>
        </a:lt1>
        <a:dk2>
          <a:srgbClr val="000000"/>
        </a:dk2>
        <a:lt2>
          <a:srgbClr val="B9B695"/>
        </a:lt2>
        <a:accent1>
          <a:srgbClr val="EAEBE9"/>
        </a:accent1>
        <a:accent2>
          <a:srgbClr val="BFBFAB"/>
        </a:accent2>
        <a:accent3>
          <a:srgbClr val="EBEBDF"/>
        </a:accent3>
        <a:accent4>
          <a:srgbClr val="000000"/>
        </a:accent4>
        <a:accent5>
          <a:srgbClr val="F3F3F2"/>
        </a:accent5>
        <a:accent6>
          <a:srgbClr val="ADAD9B"/>
        </a:accent6>
        <a:hlink>
          <a:srgbClr val="009900"/>
        </a:hlink>
        <a:folHlink>
          <a:srgbClr val="336600"/>
        </a:folHlink>
      </a:clrScheme>
      <a:clrMap bg1="lt1" tx1="dk1" bg2="lt2" tx2="dk2" accent1="accent1" accent2="accent2" accent3="accent3" accent4="accent4" accent5="accent5" accent6="accent6" hlink="hlink" folHlink="folHlink"/>
    </a:extraClrScheme>
    <a:extraClrScheme>
      <a:clrScheme name="Satellite Dish 7">
        <a:dk1>
          <a:srgbClr val="000000"/>
        </a:dk1>
        <a:lt1>
          <a:srgbClr val="FFFFFF"/>
        </a:lt1>
        <a:dk2>
          <a:srgbClr val="000000"/>
        </a:dk2>
        <a:lt2>
          <a:srgbClr val="B2B2B2"/>
        </a:lt2>
        <a:accent1>
          <a:srgbClr val="336699"/>
        </a:accent1>
        <a:accent2>
          <a:srgbClr val="5F5F5F"/>
        </a:accent2>
        <a:accent3>
          <a:srgbClr val="AAAAAA"/>
        </a:accent3>
        <a:accent4>
          <a:srgbClr val="DADADA"/>
        </a:accent4>
        <a:accent5>
          <a:srgbClr val="ADB8CA"/>
        </a:accent5>
        <a:accent6>
          <a:srgbClr val="555555"/>
        </a:accent6>
        <a:hlink>
          <a:srgbClr val="BBE5FF"/>
        </a:hlink>
        <a:folHlink>
          <a:srgbClr val="B6B3E1"/>
        </a:folHlink>
      </a:clrScheme>
      <a:clrMap bg1="dk2" tx1="lt1" bg2="dk1" tx2="lt2" accent1="accent1" accent2="accent2" accent3="accent3" accent4="accent4" accent5="accent5" accent6="accent6" hlink="hlink" folHlink="folHlink"/>
    </a:extraClrScheme>
    <a:extraClrScheme>
      <a:clrScheme name="Satellite Dish 8">
        <a:dk1>
          <a:srgbClr val="000090"/>
        </a:dk1>
        <a:lt1>
          <a:srgbClr val="EAEAEA"/>
        </a:lt1>
        <a:dk2>
          <a:srgbClr val="3A3AB2"/>
        </a:dk2>
        <a:lt2>
          <a:srgbClr val="CAD4DC"/>
        </a:lt2>
        <a:accent1>
          <a:srgbClr val="3974AF"/>
        </a:accent1>
        <a:accent2>
          <a:srgbClr val="232369"/>
        </a:accent2>
        <a:accent3>
          <a:srgbClr val="AEAED5"/>
        </a:accent3>
        <a:accent4>
          <a:srgbClr val="C8C8C8"/>
        </a:accent4>
        <a:accent5>
          <a:srgbClr val="AEBCD4"/>
        </a:accent5>
        <a:accent6>
          <a:srgbClr val="1F1F5E"/>
        </a:accent6>
        <a:hlink>
          <a:srgbClr val="00CCFF"/>
        </a:hlink>
        <a:folHlink>
          <a:srgbClr val="6699FF"/>
        </a:folHlink>
      </a:clrScheme>
      <a:clrMap bg1="dk2" tx1="lt1" bg2="dk1" tx2="lt2" accent1="accent1" accent2="accent2" accent3="accent3" accent4="accent4" accent5="accent5" accent6="accent6" hlink="hlink" folHlink="folHlink"/>
    </a:extraClrScheme>
    <a:extraClrScheme>
      <a:clrScheme name="Satellite Dish 9">
        <a:dk1>
          <a:srgbClr val="9C9C9C"/>
        </a:dk1>
        <a:lt1>
          <a:srgbClr val="FFFFFF"/>
        </a:lt1>
        <a:dk2>
          <a:srgbClr val="8696CA"/>
        </a:dk2>
        <a:lt2>
          <a:srgbClr val="FFFFFF"/>
        </a:lt2>
        <a:accent1>
          <a:srgbClr val="97D1D5"/>
        </a:accent1>
        <a:accent2>
          <a:srgbClr val="666699"/>
        </a:accent2>
        <a:accent3>
          <a:srgbClr val="C3C9E1"/>
        </a:accent3>
        <a:accent4>
          <a:srgbClr val="DADADA"/>
        </a:accent4>
        <a:accent5>
          <a:srgbClr val="C9E5E7"/>
        </a:accent5>
        <a:accent6>
          <a:srgbClr val="5C5C8A"/>
        </a:accent6>
        <a:hlink>
          <a:srgbClr val="0000FF"/>
        </a:hlink>
        <a:folHlink>
          <a:srgbClr val="00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Satellite Dish</Template>
  <TotalTime>355</TotalTime>
  <Words>1314</Words>
  <Application>Microsoft PowerPoint</Application>
  <PresentationFormat>On-screen Show (4:3)</PresentationFormat>
  <Paragraphs>145</Paragraphs>
  <Slides>25</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25</vt:i4>
      </vt:variant>
    </vt:vector>
  </HeadingPairs>
  <TitlesOfParts>
    <vt:vector size="31" baseType="lpstr">
      <vt:lpstr>Verdana</vt:lpstr>
      <vt:lpstr>Arial</vt:lpstr>
      <vt:lpstr>Wingdings</vt:lpstr>
      <vt:lpstr>OCR A Extended</vt:lpstr>
      <vt:lpstr>Satellite Dish</vt:lpstr>
      <vt:lpstr>Image</vt:lpstr>
      <vt:lpstr>Slide 1</vt:lpstr>
      <vt:lpstr>STAR CLUSTERS</vt:lpstr>
      <vt:lpstr>Questions to Consider</vt:lpstr>
      <vt:lpstr>Definition</vt:lpstr>
      <vt:lpstr>Clusters come in two main varieties that have different things to reveal about our galaxy.  “Open Clusters” and “Globular Clusters”.  Open Clusters are also called “Galactic Clusters”</vt:lpstr>
      <vt:lpstr>Slide 6</vt:lpstr>
      <vt:lpstr>Slide 7</vt:lpstr>
      <vt:lpstr>Slide 8</vt:lpstr>
      <vt:lpstr>And that is what makes them important laboratories for studying the life cycle of stars</vt:lpstr>
      <vt:lpstr>Slide 10</vt:lpstr>
      <vt:lpstr>The “H.R.” Diagram</vt:lpstr>
      <vt:lpstr>Slide 12</vt:lpstr>
      <vt:lpstr>The distance to a star cluster is easier to determine than the distance to   a single star.  We can use “parallax”, “convergence”, or main-sequence matching to determine the distance to star clusters. </vt:lpstr>
      <vt:lpstr>Mapping the Galaxy with Clusters</vt:lpstr>
      <vt:lpstr>Slide 15</vt:lpstr>
      <vt:lpstr>Slide 16</vt:lpstr>
      <vt:lpstr>The two types of clusters look and are different.  Globular clusters are like small galaxies containing hundreds of thousands of stars.  They are tens of thousands of light years distant.  Open clusters contain from 10 to 3000 stars and are just hundreds of light years away. </vt:lpstr>
      <vt:lpstr>When viewing a globular cluster in the telescope these are the things to consider:</vt:lpstr>
      <vt:lpstr>Consider these questions when viewing open clusters:</vt:lpstr>
      <vt:lpstr>Some clusters out tonight …</vt:lpstr>
      <vt:lpstr>Slide 21</vt:lpstr>
      <vt:lpstr>Slide 22</vt:lpstr>
      <vt:lpstr>Slide 23</vt:lpstr>
      <vt:lpstr>Telescope Etiquette</vt:lpstr>
      <vt:lpstr>THANK  YOU!  Are There Questions?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Ted Forte</dc:creator>
  <cp:lastModifiedBy>Kevin Weiner</cp:lastModifiedBy>
  <cp:revision>38</cp:revision>
  <cp:lastPrinted>1601-01-01T00:00:00Z</cp:lastPrinted>
  <dcterms:created xsi:type="dcterms:W3CDTF">2007-07-15T14:01:56Z</dcterms:created>
  <dcterms:modified xsi:type="dcterms:W3CDTF">2008-09-30T02:49:33Z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8</vt:i4>
  </property>
</Properties>
</file>